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5"/>
  </p:notesMasterIdLst>
  <p:handoutMasterIdLst>
    <p:handoutMasterId r:id="rId26"/>
  </p:handoutMasterIdLst>
  <p:sldIdLst>
    <p:sldId id="515" r:id="rId2"/>
    <p:sldId id="576" r:id="rId3"/>
    <p:sldId id="577" r:id="rId4"/>
    <p:sldId id="578" r:id="rId5"/>
    <p:sldId id="517" r:id="rId6"/>
    <p:sldId id="522" r:id="rId7"/>
    <p:sldId id="531" r:id="rId8"/>
    <p:sldId id="518" r:id="rId9"/>
    <p:sldId id="556" r:id="rId10"/>
    <p:sldId id="583" r:id="rId11"/>
    <p:sldId id="584" r:id="rId12"/>
    <p:sldId id="585" r:id="rId13"/>
    <p:sldId id="557" r:id="rId14"/>
    <p:sldId id="534" r:id="rId15"/>
    <p:sldId id="558" r:id="rId16"/>
    <p:sldId id="536" r:id="rId17"/>
    <p:sldId id="560" r:id="rId18"/>
    <p:sldId id="561" r:id="rId19"/>
    <p:sldId id="562" r:id="rId20"/>
    <p:sldId id="546" r:id="rId21"/>
    <p:sldId id="568" r:id="rId22"/>
    <p:sldId id="586" r:id="rId23"/>
    <p:sldId id="582" r:id="rId24"/>
  </p:sldIdLst>
  <p:sldSz cx="9144000" cy="6858000" type="screen4x3"/>
  <p:notesSz cx="6934200" cy="9220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mn-ea"/>
        <a:cs typeface="+mn-cs"/>
      </a:defRPr>
    </a:lvl5pPr>
    <a:lvl6pPr marL="2286000" algn="l" defTabSz="914400" rtl="0" eaLnBrk="1" latinLnBrk="0" hangingPunct="1">
      <a:defRPr sz="1400" b="1" kern="1200">
        <a:solidFill>
          <a:schemeClr val="tx1"/>
        </a:solidFill>
        <a:latin typeface="Arial" panose="020B0604020202020204" pitchFamily="34" charset="0"/>
        <a:ea typeface="+mn-ea"/>
        <a:cs typeface="+mn-cs"/>
      </a:defRPr>
    </a:lvl6pPr>
    <a:lvl7pPr marL="2743200" algn="l" defTabSz="914400" rtl="0" eaLnBrk="1" latinLnBrk="0" hangingPunct="1">
      <a:defRPr sz="1400" b="1" kern="1200">
        <a:solidFill>
          <a:schemeClr val="tx1"/>
        </a:solidFill>
        <a:latin typeface="Arial" panose="020B0604020202020204" pitchFamily="34" charset="0"/>
        <a:ea typeface="+mn-ea"/>
        <a:cs typeface="+mn-cs"/>
      </a:defRPr>
    </a:lvl7pPr>
    <a:lvl8pPr marL="3200400" algn="l" defTabSz="914400" rtl="0" eaLnBrk="1" latinLnBrk="0" hangingPunct="1">
      <a:defRPr sz="1400" b="1" kern="1200">
        <a:solidFill>
          <a:schemeClr val="tx1"/>
        </a:solidFill>
        <a:latin typeface="Arial" panose="020B0604020202020204" pitchFamily="34" charset="0"/>
        <a:ea typeface="+mn-ea"/>
        <a:cs typeface="+mn-cs"/>
      </a:defRPr>
    </a:lvl8pPr>
    <a:lvl9pPr marL="3657600" algn="l" defTabSz="914400" rtl="0" eaLnBrk="1" latinLnBrk="0" hangingPunct="1">
      <a:defRPr sz="14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 uri="{2D200454-40CA-4A62-9FC3-DE9A4176ACB9}">
      <p15:notesGuideLst xmlns:p15="http://schemas.microsoft.com/office/powerpoint/2012/main">
        <p15:guide id="1" orient="horz" pos="2905">
          <p15:clr>
            <a:srgbClr val="A4A3A4"/>
          </p15:clr>
        </p15:guide>
        <p15:guide id="2" pos="218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8487"/>
    <a:srgbClr val="1C5A61"/>
    <a:srgbClr val="0C6D9C"/>
    <a:srgbClr val="FF0000"/>
    <a:srgbClr val="CC3300"/>
    <a:srgbClr val="F5F5F5"/>
    <a:srgbClr val="F4F4F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27CD97-C8B9-A939-12DD-030960371540}" v="418" dt="2024-07-26T23:35:13.4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8" autoAdjust="0"/>
    <p:restoredTop sz="94537" autoAdjust="0"/>
  </p:normalViewPr>
  <p:slideViewPr>
    <p:cSldViewPr>
      <p:cViewPr varScale="1">
        <p:scale>
          <a:sx n="84" d="100"/>
          <a:sy n="84" d="100"/>
        </p:scale>
        <p:origin x="186" y="96"/>
      </p:cViewPr>
      <p:guideLst>
        <p:guide orient="horz" pos="2160"/>
        <p:guide pos="2736"/>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3" d="100"/>
          <a:sy n="83" d="100"/>
        </p:scale>
        <p:origin x="-840" y="-66"/>
      </p:cViewPr>
      <p:guideLst>
        <p:guide orient="horz" pos="2905"/>
        <p:guide pos="218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0171578325e1cd655251f86a6cf484340ead8b2ce82b854c1117351df0552036::" providerId="AD" clId="Web-{9B27CD97-C8B9-A939-12DD-030960371540}"/>
    <pc:docChg chg="modSld">
      <pc:chgData name="Guest User" userId="S::urn:spo:anon#0171578325e1cd655251f86a6cf484340ead8b2ce82b854c1117351df0552036::" providerId="AD" clId="Web-{9B27CD97-C8B9-A939-12DD-030960371540}" dt="2024-07-26T23:35:13.488" v="322" actId="20577"/>
      <pc:docMkLst>
        <pc:docMk/>
      </pc:docMkLst>
      <pc:sldChg chg="modSp">
        <pc:chgData name="Guest User" userId="S::urn:spo:anon#0171578325e1cd655251f86a6cf484340ead8b2ce82b854c1117351df0552036::" providerId="AD" clId="Web-{9B27CD97-C8B9-A939-12DD-030960371540}" dt="2024-07-26T23:10:06.649" v="125" actId="20577"/>
        <pc:sldMkLst>
          <pc:docMk/>
          <pc:sldMk cId="0" sldId="517"/>
        </pc:sldMkLst>
        <pc:spChg chg="mod">
          <ac:chgData name="Guest User" userId="S::urn:spo:anon#0171578325e1cd655251f86a6cf484340ead8b2ce82b854c1117351df0552036::" providerId="AD" clId="Web-{9B27CD97-C8B9-A939-12DD-030960371540}" dt="2024-07-26T23:10:06.649" v="125" actId="20577"/>
          <ac:spMkLst>
            <pc:docMk/>
            <pc:sldMk cId="0" sldId="517"/>
            <ac:spMk id="15363" creationId="{826A16C9-8D91-4BD0-A32C-608442D90F5C}"/>
          </ac:spMkLst>
        </pc:spChg>
      </pc:sldChg>
      <pc:sldChg chg="modSp">
        <pc:chgData name="Guest User" userId="S::urn:spo:anon#0171578325e1cd655251f86a6cf484340ead8b2ce82b854c1117351df0552036::" providerId="AD" clId="Web-{9B27CD97-C8B9-A939-12DD-030960371540}" dt="2024-07-26T23:26:23.340" v="251" actId="20577"/>
        <pc:sldMkLst>
          <pc:docMk/>
          <pc:sldMk cId="0" sldId="518"/>
        </pc:sldMkLst>
        <pc:spChg chg="mod">
          <ac:chgData name="Guest User" userId="S::urn:spo:anon#0171578325e1cd655251f86a6cf484340ead8b2ce82b854c1117351df0552036::" providerId="AD" clId="Web-{9B27CD97-C8B9-A939-12DD-030960371540}" dt="2024-07-26T23:26:23.340" v="251" actId="20577"/>
          <ac:spMkLst>
            <pc:docMk/>
            <pc:sldMk cId="0" sldId="518"/>
            <ac:spMk id="18435" creationId="{3F9D70AC-F7C3-F960-DBE6-2FC510985B4A}"/>
          </ac:spMkLst>
        </pc:spChg>
      </pc:sldChg>
      <pc:sldChg chg="modSp">
        <pc:chgData name="Guest User" userId="S::urn:spo:anon#0171578325e1cd655251f86a6cf484340ead8b2ce82b854c1117351df0552036::" providerId="AD" clId="Web-{9B27CD97-C8B9-A939-12DD-030960371540}" dt="2024-07-26T23:17:25.984" v="148" actId="20577"/>
        <pc:sldMkLst>
          <pc:docMk/>
          <pc:sldMk cId="0" sldId="522"/>
        </pc:sldMkLst>
        <pc:spChg chg="mod">
          <ac:chgData name="Guest User" userId="S::urn:spo:anon#0171578325e1cd655251f86a6cf484340ead8b2ce82b854c1117351df0552036::" providerId="AD" clId="Web-{9B27CD97-C8B9-A939-12DD-030960371540}" dt="2024-07-26T23:17:25.984" v="148" actId="20577"/>
          <ac:spMkLst>
            <pc:docMk/>
            <pc:sldMk cId="0" sldId="522"/>
            <ac:spMk id="17411" creationId="{27DF4C6E-AACC-4463-8C78-B9631FCC1052}"/>
          </ac:spMkLst>
        </pc:spChg>
        <pc:spChg chg="mod">
          <ac:chgData name="Guest User" userId="S::urn:spo:anon#0171578325e1cd655251f86a6cf484340ead8b2ce82b854c1117351df0552036::" providerId="AD" clId="Web-{9B27CD97-C8B9-A939-12DD-030960371540}" dt="2024-07-26T23:13:31.231" v="132" actId="20577"/>
          <ac:spMkLst>
            <pc:docMk/>
            <pc:sldMk cId="0" sldId="522"/>
            <ac:spMk id="17412" creationId="{F0661D9F-92C7-4A09-9F9E-55614639CC1C}"/>
          </ac:spMkLst>
        </pc:spChg>
      </pc:sldChg>
      <pc:sldChg chg="modSp">
        <pc:chgData name="Guest User" userId="S::urn:spo:anon#0171578325e1cd655251f86a6cf484340ead8b2ce82b854c1117351df0552036::" providerId="AD" clId="Web-{9B27CD97-C8B9-A939-12DD-030960371540}" dt="2024-07-26T23:21:22.691" v="171" actId="20577"/>
        <pc:sldMkLst>
          <pc:docMk/>
          <pc:sldMk cId="0" sldId="531"/>
        </pc:sldMkLst>
        <pc:spChg chg="mod">
          <ac:chgData name="Guest User" userId="S::urn:spo:anon#0171578325e1cd655251f86a6cf484340ead8b2ce82b854c1117351df0552036::" providerId="AD" clId="Web-{9B27CD97-C8B9-A939-12DD-030960371540}" dt="2024-07-26T23:21:22.691" v="171" actId="20577"/>
          <ac:spMkLst>
            <pc:docMk/>
            <pc:sldMk cId="0" sldId="531"/>
            <ac:spMk id="19459" creationId="{9E6C41CF-BE03-4BA4-A64A-5016EF58174C}"/>
          </ac:spMkLst>
        </pc:spChg>
      </pc:sldChg>
      <pc:sldChg chg="modSp">
        <pc:chgData name="Guest User" userId="S::urn:spo:anon#0171578325e1cd655251f86a6cf484340ead8b2ce82b854c1117351df0552036::" providerId="AD" clId="Web-{9B27CD97-C8B9-A939-12DD-030960371540}" dt="2024-07-26T23:28:15.916" v="277" actId="20577"/>
        <pc:sldMkLst>
          <pc:docMk/>
          <pc:sldMk cId="0" sldId="556"/>
        </pc:sldMkLst>
        <pc:spChg chg="mod">
          <ac:chgData name="Guest User" userId="S::urn:spo:anon#0171578325e1cd655251f86a6cf484340ead8b2ce82b854c1117351df0552036::" providerId="AD" clId="Web-{9B27CD97-C8B9-A939-12DD-030960371540}" dt="2024-07-26T23:27:05.468" v="256" actId="20577"/>
          <ac:spMkLst>
            <pc:docMk/>
            <pc:sldMk cId="0" sldId="556"/>
            <ac:spMk id="20487" creationId="{A10B6492-BD0C-45A5-B18C-586C09489C64}"/>
          </ac:spMkLst>
        </pc:spChg>
        <pc:spChg chg="mod">
          <ac:chgData name="Guest User" userId="S::urn:spo:anon#0171578325e1cd655251f86a6cf484340ead8b2ce82b854c1117351df0552036::" providerId="AD" clId="Web-{9B27CD97-C8B9-A939-12DD-030960371540}" dt="2024-07-26T23:28:15.916" v="277" actId="20577"/>
          <ac:spMkLst>
            <pc:docMk/>
            <pc:sldMk cId="0" sldId="556"/>
            <ac:spMk id="20491" creationId="{ED282310-E1DA-445C-8A05-F97CF1D27E6B}"/>
          </ac:spMkLst>
        </pc:spChg>
      </pc:sldChg>
      <pc:sldChg chg="modSp">
        <pc:chgData name="Guest User" userId="S::urn:spo:anon#0171578325e1cd655251f86a6cf484340ead8b2ce82b854c1117351df0552036::" providerId="AD" clId="Web-{9B27CD97-C8B9-A939-12DD-030960371540}" dt="2024-07-26T23:35:13.488" v="322" actId="20577"/>
        <pc:sldMkLst>
          <pc:docMk/>
          <pc:sldMk cId="0" sldId="558"/>
        </pc:sldMkLst>
        <pc:spChg chg="mod">
          <ac:chgData name="Guest User" userId="S::urn:spo:anon#0171578325e1cd655251f86a6cf484340ead8b2ce82b854c1117351df0552036::" providerId="AD" clId="Web-{9B27CD97-C8B9-A939-12DD-030960371540}" dt="2024-07-26T23:35:13.488" v="322" actId="20577"/>
          <ac:spMkLst>
            <pc:docMk/>
            <pc:sldMk cId="0" sldId="558"/>
            <ac:spMk id="16386" creationId="{B6E5263C-8CC4-4BAA-8CAA-3C4A43480C8A}"/>
          </ac:spMkLst>
        </pc:spChg>
      </pc:sldChg>
      <pc:sldChg chg="modTransition">
        <pc:chgData name="Guest User" userId="S::urn:spo:anon#0171578325e1cd655251f86a6cf484340ead8b2ce82b854c1117351df0552036::" providerId="AD" clId="Web-{9B27CD97-C8B9-A939-12DD-030960371540}" dt="2024-07-26T22:44:41.366" v="0"/>
        <pc:sldMkLst>
          <pc:docMk/>
          <pc:sldMk cId="0" sldId="576"/>
        </pc:sldMkLst>
      </pc:sldChg>
      <pc:sldChg chg="modSp">
        <pc:chgData name="Guest User" userId="S::urn:spo:anon#0171578325e1cd655251f86a6cf484340ead8b2ce82b854c1117351df0552036::" providerId="AD" clId="Web-{9B27CD97-C8B9-A939-12DD-030960371540}" dt="2024-07-26T23:02:10.793" v="23" actId="20577"/>
        <pc:sldMkLst>
          <pc:docMk/>
          <pc:sldMk cId="0" sldId="577"/>
        </pc:sldMkLst>
        <pc:spChg chg="mod">
          <ac:chgData name="Guest User" userId="S::urn:spo:anon#0171578325e1cd655251f86a6cf484340ead8b2ce82b854c1117351df0552036::" providerId="AD" clId="Web-{9B27CD97-C8B9-A939-12DD-030960371540}" dt="2024-07-26T22:55:40.028" v="14" actId="20577"/>
          <ac:spMkLst>
            <pc:docMk/>
            <pc:sldMk cId="0" sldId="577"/>
            <ac:spMk id="7170" creationId="{32F86576-2D13-40B3-AC55-D0A85EE7B2F7}"/>
          </ac:spMkLst>
        </pc:spChg>
        <pc:spChg chg="mod">
          <ac:chgData name="Guest User" userId="S::urn:spo:anon#0171578325e1cd655251f86a6cf484340ead8b2ce82b854c1117351df0552036::" providerId="AD" clId="Web-{9B27CD97-C8B9-A939-12DD-030960371540}" dt="2024-07-26T23:02:10.793" v="23" actId="20577"/>
          <ac:spMkLst>
            <pc:docMk/>
            <pc:sldMk cId="0" sldId="577"/>
            <ac:spMk id="7171" creationId="{A586BA17-039E-42B4-8D34-ABEB2D648290}"/>
          </ac:spMkLst>
        </pc:spChg>
      </pc:sldChg>
      <pc:sldChg chg="modSp">
        <pc:chgData name="Guest User" userId="S::urn:spo:anon#0171578325e1cd655251f86a6cf484340ead8b2ce82b854c1117351df0552036::" providerId="AD" clId="Web-{9B27CD97-C8B9-A939-12DD-030960371540}" dt="2024-07-26T23:07:55.780" v="87" actId="20577"/>
        <pc:sldMkLst>
          <pc:docMk/>
          <pc:sldMk cId="0" sldId="578"/>
        </pc:sldMkLst>
        <pc:spChg chg="mod">
          <ac:chgData name="Guest User" userId="S::urn:spo:anon#0171578325e1cd655251f86a6cf484340ead8b2ce82b854c1117351df0552036::" providerId="AD" clId="Web-{9B27CD97-C8B9-A939-12DD-030960371540}" dt="2024-07-26T23:07:07.870" v="74" actId="20577"/>
          <ac:spMkLst>
            <pc:docMk/>
            <pc:sldMk cId="0" sldId="578"/>
            <ac:spMk id="3" creationId="{4C5A88FC-7631-4D32-BEAD-65F1A4B2DEC2}"/>
          </ac:spMkLst>
        </pc:spChg>
        <pc:spChg chg="mod">
          <ac:chgData name="Guest User" userId="S::urn:spo:anon#0171578325e1cd655251f86a6cf484340ead8b2ce82b854c1117351df0552036::" providerId="AD" clId="Web-{9B27CD97-C8B9-A939-12DD-030960371540}" dt="2024-07-26T23:07:55.780" v="87" actId="20577"/>
          <ac:spMkLst>
            <pc:docMk/>
            <pc:sldMk cId="0" sldId="578"/>
            <ac:spMk id="9219" creationId="{FBB90E98-DC59-4675-AA1A-312ED67B8916}"/>
          </ac:spMkLst>
        </pc:spChg>
      </pc:sldChg>
    </pc:docChg>
  </pc:docChgLst>
  <pc:docChgLst>
    <pc:chgData name="Dr. Nadeem Ali. Eladaileh" userId="a9df04a0-d5d7-4210-a1a6-ba57034a4862" providerId="ADAL" clId="{754830F1-1637-46CB-B3F0-3D6BC151B4FF}"/>
    <pc:docChg chg="custSel addSld modSld">
      <pc:chgData name="Dr. Nadeem Ali. Eladaileh" userId="a9df04a0-d5d7-4210-a1a6-ba57034a4862" providerId="ADAL" clId="{754830F1-1637-46CB-B3F0-3D6BC151B4FF}" dt="2024-07-20T21:28:32.865" v="17" actId="478"/>
      <pc:docMkLst>
        <pc:docMk/>
      </pc:docMkLst>
      <pc:sldChg chg="modTransition">
        <pc:chgData name="Dr. Nadeem Ali. Eladaileh" userId="a9df04a0-d5d7-4210-a1a6-ba57034a4862" providerId="ADAL" clId="{754830F1-1637-46CB-B3F0-3D6BC151B4FF}" dt="2024-07-20T21:19:13.930" v="0"/>
        <pc:sldMkLst>
          <pc:docMk/>
          <pc:sldMk cId="0" sldId="515"/>
        </pc:sldMkLst>
      </pc:sldChg>
      <pc:sldChg chg="modSp mod modTransition modAnim modShow">
        <pc:chgData name="Dr. Nadeem Ali. Eladaileh" userId="a9df04a0-d5d7-4210-a1a6-ba57034a4862" providerId="ADAL" clId="{754830F1-1637-46CB-B3F0-3D6BC151B4FF}" dt="2024-07-20T21:23:20.471" v="9"/>
        <pc:sldMkLst>
          <pc:docMk/>
          <pc:sldMk cId="0" sldId="536"/>
        </pc:sldMkLst>
        <pc:spChg chg="mod">
          <ac:chgData name="Dr. Nadeem Ali. Eladaileh" userId="a9df04a0-d5d7-4210-a1a6-ba57034a4862" providerId="ADAL" clId="{754830F1-1637-46CB-B3F0-3D6BC151B4FF}" dt="2024-07-20T21:21:29.911" v="8" actId="12"/>
          <ac:spMkLst>
            <pc:docMk/>
            <pc:sldMk cId="0" sldId="536"/>
            <ac:spMk id="26627" creationId="{ABAC08B1-9A9E-4F0D-A8E6-79720AFAEA4C}"/>
          </ac:spMkLst>
        </pc:spChg>
      </pc:sldChg>
      <pc:sldChg chg="modAnim">
        <pc:chgData name="Dr. Nadeem Ali. Eladaileh" userId="a9df04a0-d5d7-4210-a1a6-ba57034a4862" providerId="ADAL" clId="{754830F1-1637-46CB-B3F0-3D6BC151B4FF}" dt="2024-07-20T21:25:36.113" v="10"/>
        <pc:sldMkLst>
          <pc:docMk/>
          <pc:sldMk cId="0" sldId="546"/>
        </pc:sldMkLst>
      </pc:sldChg>
      <pc:sldChg chg="addSp delSp modSp new mod">
        <pc:chgData name="Dr. Nadeem Ali. Eladaileh" userId="a9df04a0-d5d7-4210-a1a6-ba57034a4862" providerId="ADAL" clId="{754830F1-1637-46CB-B3F0-3D6BC151B4FF}" dt="2024-07-20T21:28:32.865" v="17" actId="478"/>
        <pc:sldMkLst>
          <pc:docMk/>
          <pc:sldMk cId="410437916" sldId="586"/>
        </pc:sldMkLst>
        <pc:spChg chg="del">
          <ac:chgData name="Dr. Nadeem Ali. Eladaileh" userId="a9df04a0-d5d7-4210-a1a6-ba57034a4862" providerId="ADAL" clId="{754830F1-1637-46CB-B3F0-3D6BC151B4FF}" dt="2024-07-20T21:28:29.550" v="16" actId="26606"/>
          <ac:spMkLst>
            <pc:docMk/>
            <pc:sldMk cId="410437916" sldId="586"/>
            <ac:spMk id="2" creationId="{9681945A-34AA-7E28-1688-7312A9A37B5A}"/>
          </ac:spMkLst>
        </pc:spChg>
        <pc:spChg chg="del">
          <ac:chgData name="Dr. Nadeem Ali. Eladaileh" userId="a9df04a0-d5d7-4210-a1a6-ba57034a4862" providerId="ADAL" clId="{754830F1-1637-46CB-B3F0-3D6BC151B4FF}" dt="2024-07-20T21:27:57.334" v="12"/>
          <ac:spMkLst>
            <pc:docMk/>
            <pc:sldMk cId="410437916" sldId="586"/>
            <ac:spMk id="3" creationId="{B56B9995-1D04-E9FE-9EB5-0C560D810FE5}"/>
          </ac:spMkLst>
        </pc:spChg>
        <pc:spChg chg="mod">
          <ac:chgData name="Dr. Nadeem Ali. Eladaileh" userId="a9df04a0-d5d7-4210-a1a6-ba57034a4862" providerId="ADAL" clId="{754830F1-1637-46CB-B3F0-3D6BC151B4FF}" dt="2024-07-20T21:28:29.550" v="16" actId="26606"/>
          <ac:spMkLst>
            <pc:docMk/>
            <pc:sldMk cId="410437916" sldId="586"/>
            <ac:spMk id="4" creationId="{8AAA09B8-C4BA-C62D-421C-1450AC643440}"/>
          </ac:spMkLst>
        </pc:spChg>
        <pc:spChg chg="mod">
          <ac:chgData name="Dr. Nadeem Ali. Eladaileh" userId="a9df04a0-d5d7-4210-a1a6-ba57034a4862" providerId="ADAL" clId="{754830F1-1637-46CB-B3F0-3D6BC151B4FF}" dt="2024-07-20T21:28:29.550" v="16" actId="26606"/>
          <ac:spMkLst>
            <pc:docMk/>
            <pc:sldMk cId="410437916" sldId="586"/>
            <ac:spMk id="5" creationId="{271E7670-FD89-FDAE-C333-A3A7652C41EA}"/>
          </ac:spMkLst>
        </pc:spChg>
        <pc:spChg chg="mod">
          <ac:chgData name="Dr. Nadeem Ali. Eladaileh" userId="a9df04a0-d5d7-4210-a1a6-ba57034a4862" providerId="ADAL" clId="{754830F1-1637-46CB-B3F0-3D6BC151B4FF}" dt="2024-07-20T21:28:29.550" v="16" actId="26606"/>
          <ac:spMkLst>
            <pc:docMk/>
            <pc:sldMk cId="410437916" sldId="586"/>
            <ac:spMk id="6" creationId="{D450F086-55AF-79BF-2D05-A0BBBEA188B6}"/>
          </ac:spMkLst>
        </pc:spChg>
        <pc:spChg chg="add del mod">
          <ac:chgData name="Dr. Nadeem Ali. Eladaileh" userId="a9df04a0-d5d7-4210-a1a6-ba57034a4862" providerId="ADAL" clId="{754830F1-1637-46CB-B3F0-3D6BC151B4FF}" dt="2024-07-20T21:28:13.372" v="13"/>
          <ac:spMkLst>
            <pc:docMk/>
            <pc:sldMk cId="410437916" sldId="586"/>
            <ac:spMk id="7" creationId="{50577C9C-4C81-0367-7D57-88CE390275CB}"/>
          </ac:spMkLst>
        </pc:spChg>
        <pc:spChg chg="add del mod">
          <ac:chgData name="Dr. Nadeem Ali. Eladaileh" userId="a9df04a0-d5d7-4210-a1a6-ba57034a4862" providerId="ADAL" clId="{754830F1-1637-46CB-B3F0-3D6BC151B4FF}" dt="2024-07-20T21:28:25.351" v="14"/>
          <ac:spMkLst>
            <pc:docMk/>
            <pc:sldMk cId="410437916" sldId="586"/>
            <ac:spMk id="8" creationId="{60298F90-8ED3-DC53-8056-9A8A6FE72D8A}"/>
          </ac:spMkLst>
        </pc:spChg>
        <pc:spChg chg="add del">
          <ac:chgData name="Dr. Nadeem Ali. Eladaileh" userId="a9df04a0-d5d7-4210-a1a6-ba57034a4862" providerId="ADAL" clId="{754830F1-1637-46CB-B3F0-3D6BC151B4FF}" dt="2024-07-20T21:28:32.865" v="17" actId="478"/>
          <ac:spMkLst>
            <pc:docMk/>
            <pc:sldMk cId="410437916" sldId="586"/>
            <ac:spMk id="1035" creationId="{5E68FA37-0DA6-B8B2-0B18-FDC601DE9577}"/>
          </ac:spMkLst>
        </pc:spChg>
        <pc:picChg chg="add mod ord">
          <ac:chgData name="Dr. Nadeem Ali. Eladaileh" userId="a9df04a0-d5d7-4210-a1a6-ba57034a4862" providerId="ADAL" clId="{754830F1-1637-46CB-B3F0-3D6BC151B4FF}" dt="2024-07-20T21:28:29.550" v="16" actId="26606"/>
          <ac:picMkLst>
            <pc:docMk/>
            <pc:sldMk cId="410437916" sldId="586"/>
            <ac:picMk id="1030" creationId="{F2564BF5-38B7-CA28-6240-C7E22F6D07B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F8A0DCA-A24E-4B38-BDE4-F7F837B319C0}"/>
              </a:ext>
            </a:extLst>
          </p:cNvPr>
          <p:cNvSpPr>
            <a:spLocks noGrp="1" noChangeArrowheads="1"/>
          </p:cNvSpPr>
          <p:nvPr>
            <p:ph type="body" sz="quarter" idx="3"/>
          </p:nvPr>
        </p:nvSpPr>
        <p:spPr bwMode="auto">
          <a:xfrm>
            <a:off x="922338" y="4379913"/>
            <a:ext cx="5087937" cy="41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5901" tIns="47952" rIns="95901" bIns="47952"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a:extLst>
              <a:ext uri="{FF2B5EF4-FFF2-40B4-BE49-F238E27FC236}">
                <a16:creationId xmlns:a16="http://schemas.microsoft.com/office/drawing/2014/main" id="{6EBAA231-AB97-456F-843D-09B7545C2A4F}"/>
              </a:ext>
            </a:extLst>
          </p:cNvPr>
          <p:cNvSpPr>
            <a:spLocks noGrp="1" noRot="1" noChangeAspect="1" noChangeArrowheads="1" noTextEdit="1"/>
          </p:cNvSpPr>
          <p:nvPr>
            <p:ph type="sldImg" idx="2"/>
          </p:nvPr>
        </p:nvSpPr>
        <p:spPr bwMode="auto">
          <a:xfrm>
            <a:off x="1174750" y="700088"/>
            <a:ext cx="4591050" cy="34432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notesStyle>
    <a:lvl1pPr algn="l" defTabSz="963613" rtl="0" eaLnBrk="0" fontAlgn="base" hangingPunct="0">
      <a:spcBef>
        <a:spcPct val="30000"/>
      </a:spcBef>
      <a:spcAft>
        <a:spcPct val="0"/>
      </a:spcAft>
      <a:defRPr sz="1200" kern="1200">
        <a:solidFill>
          <a:schemeClr val="tx1"/>
        </a:solidFill>
        <a:latin typeface="Arial"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a:extLst>
              <a:ext uri="{FF2B5EF4-FFF2-40B4-BE49-F238E27FC236}">
                <a16:creationId xmlns:a16="http://schemas.microsoft.com/office/drawing/2014/main" id="{C699FB14-F579-468E-8C9B-E417550D4D08}"/>
              </a:ext>
            </a:extLst>
          </p:cNvPr>
          <p:cNvSpPr>
            <a:spLocks noGrp="1" noRot="1" noChangeAspect="1" noChangeArrowheads="1" noTextEdit="1"/>
          </p:cNvSpPr>
          <p:nvPr>
            <p:ph type="sldImg"/>
          </p:nvPr>
        </p:nvSpPr>
        <p:spPr>
          <a:xfrm>
            <a:off x="1166813" y="695325"/>
            <a:ext cx="4605337" cy="3454400"/>
          </a:xfrm>
          <a:solidFill>
            <a:srgbClr val="FFFFFF"/>
          </a:solidFill>
          <a:ln/>
        </p:spPr>
      </p:sp>
      <p:sp>
        <p:nvSpPr>
          <p:cNvPr id="4099" name="Rectangle 1027">
            <a:extLst>
              <a:ext uri="{FF2B5EF4-FFF2-40B4-BE49-F238E27FC236}">
                <a16:creationId xmlns:a16="http://schemas.microsoft.com/office/drawing/2014/main" id="{728E09C1-0672-4FEF-B0D4-8D2A79CF2833}"/>
              </a:ext>
            </a:extLst>
          </p:cNvPr>
          <p:cNvSpPr>
            <a:spLocks noGrp="1" noChangeArrowheads="1"/>
          </p:cNvSpPr>
          <p:nvPr>
            <p:ph type="body" idx="1"/>
          </p:nvPr>
        </p:nvSpPr>
        <p:spPr>
          <a:xfrm>
            <a:off x="923925" y="4379913"/>
            <a:ext cx="5086350" cy="4144962"/>
          </a:xfrm>
          <a:solidFill>
            <a:srgbClr val="FFFFFF"/>
          </a:solidFill>
          <a:ln w="12700">
            <a:solidFill>
              <a:srgbClr val="000000"/>
            </a:solidFill>
            <a:miter lim="800000"/>
            <a:headEnd/>
            <a:tailEnd/>
          </a:ln>
        </p:spPr>
        <p:txBody>
          <a:bodyPr lIns="90715" tIns="45354" rIns="90715" bIns="45354"/>
          <a:lstStyle/>
          <a:p>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C8F6DE3-B78C-4FDE-A943-C1787016294D}"/>
              </a:ext>
            </a:extLst>
          </p:cNvPr>
          <p:cNvSpPr>
            <a:spLocks noGrp="1" noRot="1" noChangeAspect="1" noChangeArrowheads="1" noTextEdit="1"/>
          </p:cNvSpPr>
          <p:nvPr>
            <p:ph type="sldImg"/>
          </p:nvPr>
        </p:nvSpPr>
        <p:spPr>
          <a:xfrm>
            <a:off x="1168400" y="693738"/>
            <a:ext cx="4605338" cy="3455987"/>
          </a:xfrm>
          <a:ln/>
        </p:spPr>
      </p:sp>
      <p:sp>
        <p:nvSpPr>
          <p:cNvPr id="27651" name="Rectangle 3">
            <a:extLst>
              <a:ext uri="{FF2B5EF4-FFF2-40B4-BE49-F238E27FC236}">
                <a16:creationId xmlns:a16="http://schemas.microsoft.com/office/drawing/2014/main" id="{62778F17-29F2-4773-BE0C-B5B38A62E404}"/>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lstStyle/>
          <a:p>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E0A0525-7443-4ED1-9F2A-9B97FF791B0E}"/>
              </a:ext>
            </a:extLst>
          </p:cNvPr>
          <p:cNvSpPr>
            <a:spLocks noGrp="1" noRot="1" noChangeAspect="1" noChangeArrowheads="1" noTextEdit="1"/>
          </p:cNvSpPr>
          <p:nvPr>
            <p:ph type="sldImg"/>
          </p:nvPr>
        </p:nvSpPr>
        <p:spPr>
          <a:xfrm>
            <a:off x="1166813" y="693738"/>
            <a:ext cx="4605337" cy="3455987"/>
          </a:xfrm>
          <a:ln/>
        </p:spPr>
      </p:sp>
      <p:sp>
        <p:nvSpPr>
          <p:cNvPr id="32771" name="Rectangle 3">
            <a:extLst>
              <a:ext uri="{FF2B5EF4-FFF2-40B4-BE49-F238E27FC236}">
                <a16:creationId xmlns:a16="http://schemas.microsoft.com/office/drawing/2014/main" id="{97B656E9-41BC-4991-B8D4-9F180DAC7323}"/>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42" tIns="45370" rIns="90742" bIns="45370"/>
          <a:lstStyle/>
          <a:p>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911C46E-F666-49F5-8EA6-C79A5502BE75}"/>
              </a:ext>
            </a:extLst>
          </p:cNvPr>
          <p:cNvSpPr>
            <a:spLocks noGrp="1" noRot="1" noChangeAspect="1" noChangeArrowheads="1" noTextEdit="1"/>
          </p:cNvSpPr>
          <p:nvPr>
            <p:ph type="sldImg"/>
          </p:nvPr>
        </p:nvSpPr>
        <p:spPr>
          <a:xfrm>
            <a:off x="1168400" y="693738"/>
            <a:ext cx="4605338" cy="3455987"/>
          </a:xfrm>
          <a:ln/>
        </p:spPr>
      </p:sp>
      <p:sp>
        <p:nvSpPr>
          <p:cNvPr id="41987" name="Rectangle 3">
            <a:extLst>
              <a:ext uri="{FF2B5EF4-FFF2-40B4-BE49-F238E27FC236}">
                <a16:creationId xmlns:a16="http://schemas.microsoft.com/office/drawing/2014/main" id="{143D81A1-3957-44D8-836C-B0178FCBB68B}"/>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lstStyle/>
          <a:p>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2028746-4A9E-4D79-994D-A28294592B91}"/>
              </a:ext>
            </a:extLst>
          </p:cNvPr>
          <p:cNvSpPr>
            <a:spLocks noGrp="1" noRot="1" noChangeAspect="1" noChangeArrowheads="1" noTextEdit="1"/>
          </p:cNvSpPr>
          <p:nvPr>
            <p:ph type="sldImg"/>
          </p:nvPr>
        </p:nvSpPr>
        <p:spPr>
          <a:xfrm>
            <a:off x="1166813" y="693738"/>
            <a:ext cx="4605337" cy="3455987"/>
          </a:xfrm>
          <a:ln/>
        </p:spPr>
      </p:sp>
      <p:sp>
        <p:nvSpPr>
          <p:cNvPr id="46083" name="Rectangle 3">
            <a:extLst>
              <a:ext uri="{FF2B5EF4-FFF2-40B4-BE49-F238E27FC236}">
                <a16:creationId xmlns:a16="http://schemas.microsoft.com/office/drawing/2014/main" id="{67A6ABD0-833E-40A9-85AC-B38437D152F2}"/>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809" tIns="45404" rIns="90809" bIns="45404"/>
          <a:lstStyle/>
          <a:p>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9A7A7B54-4DC5-4E80-A99C-AA029F137E25}"/>
              </a:ext>
            </a:extLst>
          </p:cNvPr>
          <p:cNvSpPr>
            <a:spLocks noGrp="1" noRot="1" noChangeAspect="1" noTextEdit="1"/>
          </p:cNvSpPr>
          <p:nvPr>
            <p:ph type="sldImg"/>
          </p:nvPr>
        </p:nvSpPr>
        <p:spPr>
          <a:ln/>
        </p:spPr>
      </p:sp>
      <p:sp>
        <p:nvSpPr>
          <p:cNvPr id="6147" name="Notes Placeholder 2">
            <a:extLst>
              <a:ext uri="{FF2B5EF4-FFF2-40B4-BE49-F238E27FC236}">
                <a16:creationId xmlns:a16="http://schemas.microsoft.com/office/drawing/2014/main" id="{A7623346-6731-4450-99A5-0302BAD92BB8}"/>
              </a:ext>
            </a:extLst>
          </p:cNvPr>
          <p:cNvSpPr>
            <a:spLocks noGrp="1"/>
          </p:cNvSpPr>
          <p:nvPr>
            <p:ph type="body" idx="1"/>
          </p:nvPr>
        </p:nvSpPr>
        <p:spPr>
          <a:noFill/>
        </p:spPr>
        <p:txBody>
          <a:bodyPr lIns="95874" tIns="47939" rIns="95874" bIns="47939"/>
          <a:lstStyle/>
          <a:p>
            <a:endParaRPr lang="en-US" altLang="en-US">
              <a:latin typeface="Arial" panose="020B0604020202020204" pitchFamily="34" charset="0"/>
            </a:endParaRPr>
          </a:p>
        </p:txBody>
      </p:sp>
      <p:sp>
        <p:nvSpPr>
          <p:cNvPr id="6148" name="Slide Number Placeholder 3">
            <a:extLst>
              <a:ext uri="{FF2B5EF4-FFF2-40B4-BE49-F238E27FC236}">
                <a16:creationId xmlns:a16="http://schemas.microsoft.com/office/drawing/2014/main" id="{0104C0BD-4AE4-4E8A-9FA7-1EA23C6E2883}"/>
              </a:ext>
            </a:extLst>
          </p:cNvPr>
          <p:cNvSpPr txBox="1">
            <a:spLocks noGrp="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eaLnBrk="1" hangingPunct="1"/>
            <a:fld id="{793E86E9-1C2A-455D-ACAD-D24058B87AE0}" type="slidenum">
              <a:rPr lang="en-US" altLang="en-US" b="0">
                <a:cs typeface="Arial" panose="020B0604020202020204" pitchFamily="34" charset="0"/>
              </a:rPr>
              <a:pPr eaLnBrk="1" hangingPunct="1"/>
              <a:t>2</a:t>
            </a:fld>
            <a:endParaRPr lang="en-US" altLang="en-US" b="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8BF75C78-E4FE-42F9-B7D9-98CC2D2C0E35}"/>
              </a:ext>
            </a:extLst>
          </p:cNvPr>
          <p:cNvSpPr txBox="1">
            <a:spLocks noGrp="1" noChangeArrowheads="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eaLnBrk="1" hangingPunct="1"/>
            <a:fld id="{F82F0540-F73A-4865-9A62-C88D0F9C0394}" type="slidenum">
              <a:rPr lang="en-US" altLang="en-US" b="0">
                <a:cs typeface="Arial" panose="020B0604020202020204" pitchFamily="34" charset="0"/>
              </a:rPr>
              <a:pPr eaLnBrk="1" hangingPunct="1"/>
              <a:t>3</a:t>
            </a:fld>
            <a:endParaRPr lang="en-US" altLang="en-US" b="0">
              <a:cs typeface="Arial" panose="020B0604020202020204" pitchFamily="34" charset="0"/>
            </a:endParaRPr>
          </a:p>
        </p:txBody>
      </p:sp>
      <p:sp>
        <p:nvSpPr>
          <p:cNvPr id="8195" name="Rectangle 2">
            <a:extLst>
              <a:ext uri="{FF2B5EF4-FFF2-40B4-BE49-F238E27FC236}">
                <a16:creationId xmlns:a16="http://schemas.microsoft.com/office/drawing/2014/main" id="{E85F19D8-DA48-4D59-855D-063A769E0FBE}"/>
              </a:ext>
            </a:extLst>
          </p:cNvPr>
          <p:cNvSpPr>
            <a:spLocks noGrp="1" noRot="1" noChangeAspect="1" noChangeArrowheads="1" noTextEdit="1"/>
          </p:cNvSpPr>
          <p:nvPr>
            <p:ph type="sldImg"/>
          </p:nvPr>
        </p:nvSpPr>
        <p:spPr>
          <a:xfrm>
            <a:off x="1166813" y="693738"/>
            <a:ext cx="4605337" cy="3455987"/>
          </a:xfrm>
          <a:ln/>
        </p:spPr>
      </p:sp>
      <p:sp>
        <p:nvSpPr>
          <p:cNvPr id="8196" name="Rectangle 3">
            <a:extLst>
              <a:ext uri="{FF2B5EF4-FFF2-40B4-BE49-F238E27FC236}">
                <a16:creationId xmlns:a16="http://schemas.microsoft.com/office/drawing/2014/main" id="{11586C0C-C09A-41BB-A349-67EDACE8C19F}"/>
              </a:ext>
            </a:extLst>
          </p:cNvPr>
          <p:cNvSpPr>
            <a:spLocks noGrp="1" noChangeArrowheads="1"/>
          </p:cNvSpPr>
          <p:nvPr>
            <p:ph type="body" idx="1"/>
          </p:nvPr>
        </p:nvSpPr>
        <p:spPr>
          <a:xfrm>
            <a:off x="923925" y="4378325"/>
            <a:ext cx="5086350" cy="4148138"/>
          </a:xfrm>
          <a:noFill/>
        </p:spPr>
        <p:txBody>
          <a:bodyPr lIns="90792" tIns="45395" rIns="90792" bIns="45395"/>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A4A6553-F840-458F-9628-14505085B2A6}"/>
              </a:ext>
            </a:extLst>
          </p:cNvPr>
          <p:cNvSpPr txBox="1">
            <a:spLocks noGrp="1" noChangeArrowheads="1"/>
          </p:cNvSpPr>
          <p:nvPr/>
        </p:nvSpPr>
        <p:spPr bwMode="auto">
          <a:xfrm>
            <a:off x="3927475" y="8758238"/>
            <a:ext cx="3005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85" tIns="45393" rIns="90785" bIns="45393"/>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eaLnBrk="1" hangingPunct="1"/>
            <a:fld id="{75AEF58F-DA85-422B-B193-617AE47D2C10}" type="slidenum">
              <a:rPr lang="en-US" altLang="en-US" b="0">
                <a:cs typeface="Arial" panose="020B0604020202020204" pitchFamily="34" charset="0"/>
              </a:rPr>
              <a:pPr eaLnBrk="1" hangingPunct="1"/>
              <a:t>4</a:t>
            </a:fld>
            <a:endParaRPr lang="en-US" altLang="en-US" b="0">
              <a:cs typeface="Arial" panose="020B0604020202020204" pitchFamily="34" charset="0"/>
            </a:endParaRPr>
          </a:p>
        </p:txBody>
      </p:sp>
      <p:sp>
        <p:nvSpPr>
          <p:cNvPr id="10243" name="Rectangle 2">
            <a:extLst>
              <a:ext uri="{FF2B5EF4-FFF2-40B4-BE49-F238E27FC236}">
                <a16:creationId xmlns:a16="http://schemas.microsoft.com/office/drawing/2014/main" id="{A40FBF38-8881-435D-B101-A64FE314A498}"/>
              </a:ext>
            </a:extLst>
          </p:cNvPr>
          <p:cNvSpPr>
            <a:spLocks noGrp="1" noRot="1" noChangeAspect="1" noChangeArrowheads="1" noTextEdit="1"/>
          </p:cNvSpPr>
          <p:nvPr>
            <p:ph type="sldImg"/>
          </p:nvPr>
        </p:nvSpPr>
        <p:spPr>
          <a:xfrm>
            <a:off x="1166813" y="693738"/>
            <a:ext cx="4605337" cy="3455987"/>
          </a:xfrm>
          <a:ln/>
        </p:spPr>
      </p:sp>
      <p:sp>
        <p:nvSpPr>
          <p:cNvPr id="10244" name="Rectangle 3">
            <a:extLst>
              <a:ext uri="{FF2B5EF4-FFF2-40B4-BE49-F238E27FC236}">
                <a16:creationId xmlns:a16="http://schemas.microsoft.com/office/drawing/2014/main" id="{87CB16C3-5990-4D2F-9F78-93FFD08DD271}"/>
              </a:ext>
            </a:extLst>
          </p:cNvPr>
          <p:cNvSpPr>
            <a:spLocks noGrp="1" noChangeArrowheads="1"/>
          </p:cNvSpPr>
          <p:nvPr>
            <p:ph type="body" idx="1"/>
          </p:nvPr>
        </p:nvSpPr>
        <p:spPr>
          <a:xfrm>
            <a:off x="923925" y="4378325"/>
            <a:ext cx="5086350" cy="4148138"/>
          </a:xfrm>
          <a:noFill/>
        </p:spPr>
        <p:txBody>
          <a:bodyPr lIns="90792" tIns="45395" rIns="90792" bIns="45395"/>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3A1CFB0-9753-4876-BFE0-1C7797FF4562}"/>
              </a:ext>
            </a:extLst>
          </p:cNvPr>
          <p:cNvSpPr>
            <a:spLocks noGrp="1" noRot="1" noChangeAspect="1" noChangeArrowheads="1" noTextEdit="1"/>
          </p:cNvSpPr>
          <p:nvPr>
            <p:ph type="sldImg"/>
          </p:nvPr>
        </p:nvSpPr>
        <p:spPr>
          <a:xfrm>
            <a:off x="1166813" y="693738"/>
            <a:ext cx="4605337" cy="3455987"/>
          </a:xfrm>
          <a:solidFill>
            <a:srgbClr val="FFFFFF"/>
          </a:solidFill>
          <a:ln/>
        </p:spPr>
      </p:sp>
      <p:sp>
        <p:nvSpPr>
          <p:cNvPr id="16387" name="Rectangle 3">
            <a:extLst>
              <a:ext uri="{FF2B5EF4-FFF2-40B4-BE49-F238E27FC236}">
                <a16:creationId xmlns:a16="http://schemas.microsoft.com/office/drawing/2014/main" id="{99E16533-DEB5-46E0-A2C6-C0DF6FB5F40C}"/>
              </a:ext>
            </a:extLst>
          </p:cNvPr>
          <p:cNvSpPr>
            <a:spLocks noGrp="1" noChangeArrowheads="1"/>
          </p:cNvSpPr>
          <p:nvPr>
            <p:ph type="body" idx="1"/>
          </p:nvPr>
        </p:nvSpPr>
        <p:spPr>
          <a:xfrm>
            <a:off x="923925" y="4378325"/>
            <a:ext cx="5086350" cy="4148138"/>
          </a:xfrm>
          <a:solidFill>
            <a:srgbClr val="FFFFFF"/>
          </a:solidFill>
          <a:ln w="12700">
            <a:solidFill>
              <a:srgbClr val="000000"/>
            </a:solidFill>
            <a:miter lim="800000"/>
            <a:headEnd/>
            <a:tailEnd/>
          </a:ln>
        </p:spPr>
        <p:txBody>
          <a:bodyPr lIns="90742" tIns="45370" rIns="90742" bIns="45370"/>
          <a:lstStyle/>
          <a:p>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0B4CB90-4521-422C-947B-865AD0DD9FF5}"/>
              </a:ext>
            </a:extLst>
          </p:cNvPr>
          <p:cNvSpPr>
            <a:spLocks noGrp="1" noRot="1" noChangeAspect="1" noChangeArrowheads="1" noTextEdit="1"/>
          </p:cNvSpPr>
          <p:nvPr>
            <p:ph type="sldImg"/>
          </p:nvPr>
        </p:nvSpPr>
        <p:spPr>
          <a:xfrm>
            <a:off x="1166813" y="693738"/>
            <a:ext cx="4605337" cy="3455987"/>
          </a:xfrm>
          <a:solidFill>
            <a:srgbClr val="FFFFFF"/>
          </a:solidFill>
          <a:ln/>
        </p:spPr>
      </p:sp>
      <p:sp>
        <p:nvSpPr>
          <p:cNvPr id="18435" name="Rectangle 3">
            <a:extLst>
              <a:ext uri="{FF2B5EF4-FFF2-40B4-BE49-F238E27FC236}">
                <a16:creationId xmlns:a16="http://schemas.microsoft.com/office/drawing/2014/main" id="{E9B4B92B-8B73-42AE-8D46-58F5DAA0E0FA}"/>
              </a:ext>
            </a:extLst>
          </p:cNvPr>
          <p:cNvSpPr>
            <a:spLocks noGrp="1" noChangeArrowheads="1"/>
          </p:cNvSpPr>
          <p:nvPr>
            <p:ph type="body" idx="1"/>
          </p:nvPr>
        </p:nvSpPr>
        <p:spPr>
          <a:xfrm>
            <a:off x="923925" y="4378325"/>
            <a:ext cx="5086350" cy="4148138"/>
          </a:xfrm>
          <a:solidFill>
            <a:srgbClr val="FFFFFF"/>
          </a:solidFill>
          <a:ln w="12700">
            <a:solidFill>
              <a:srgbClr val="000000"/>
            </a:solidFill>
            <a:miter lim="800000"/>
            <a:headEnd/>
            <a:tailEnd/>
          </a:ln>
        </p:spPr>
        <p:txBody>
          <a:bodyPr lIns="90742" tIns="45370" rIns="90742" bIns="45370"/>
          <a:lstStyle/>
          <a:p>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3D34511-C070-80FE-185C-8EC43D77B93E}"/>
              </a:ext>
            </a:extLst>
          </p:cNvPr>
          <p:cNvSpPr>
            <a:spLocks noGrp="1" noRot="1" noChangeAspect="1" noChangeArrowheads="1" noTextEdit="1"/>
          </p:cNvSpPr>
          <p:nvPr>
            <p:ph type="sldImg"/>
          </p:nvPr>
        </p:nvSpPr>
        <p:spPr>
          <a:xfrm>
            <a:off x="1260475" y="722313"/>
            <a:ext cx="4799013" cy="3598862"/>
          </a:xfrm>
          <a:solidFill>
            <a:srgbClr val="FFFFFF"/>
          </a:solidFill>
          <a:ln/>
        </p:spPr>
      </p:sp>
      <p:sp>
        <p:nvSpPr>
          <p:cNvPr id="19459" name="Rectangle 3">
            <a:extLst>
              <a:ext uri="{FF2B5EF4-FFF2-40B4-BE49-F238E27FC236}">
                <a16:creationId xmlns:a16="http://schemas.microsoft.com/office/drawing/2014/main" id="{963F3D00-F7C9-056E-E853-7B391CB3E45C}"/>
              </a:ext>
            </a:extLst>
          </p:cNvPr>
          <p:cNvSpPr>
            <a:spLocks noGrp="1" noChangeArrowheads="1"/>
          </p:cNvSpPr>
          <p:nvPr>
            <p:ph type="body" idx="1"/>
          </p:nvPr>
        </p:nvSpPr>
        <p:spPr>
          <a:xfrm>
            <a:off x="974725" y="4559300"/>
            <a:ext cx="5365750" cy="4319588"/>
          </a:xfrm>
          <a:solidFill>
            <a:srgbClr val="FFFFFF"/>
          </a:solidFill>
          <a:ln w="12700">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035" tIns="47517" rIns="95035" bIns="47517"/>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8DCEB33-68FC-4550-9885-59B78A57E98B}"/>
              </a:ext>
            </a:extLst>
          </p:cNvPr>
          <p:cNvSpPr>
            <a:spLocks noGrp="1" noRot="1" noChangeAspect="1" noChangeArrowheads="1" noTextEdit="1"/>
          </p:cNvSpPr>
          <p:nvPr>
            <p:ph type="sldImg"/>
          </p:nvPr>
        </p:nvSpPr>
        <p:spPr>
          <a:xfrm>
            <a:off x="1166813" y="693738"/>
            <a:ext cx="4605337" cy="3455987"/>
          </a:xfrm>
          <a:ln/>
        </p:spPr>
      </p:sp>
      <p:sp>
        <p:nvSpPr>
          <p:cNvPr id="21507" name="Rectangle 3">
            <a:extLst>
              <a:ext uri="{FF2B5EF4-FFF2-40B4-BE49-F238E27FC236}">
                <a16:creationId xmlns:a16="http://schemas.microsoft.com/office/drawing/2014/main" id="{FE13C376-8525-4F4E-B261-0849046E8947}"/>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30" tIns="45361" rIns="90730" bIns="45361"/>
          <a:lstStyle/>
          <a:p>
            <a:pPr defTabSz="908050"/>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9C56E68-8DB4-4E07-9582-0090E126F6A8}"/>
              </a:ext>
            </a:extLst>
          </p:cNvPr>
          <p:cNvSpPr>
            <a:spLocks noGrp="1" noRot="1" noChangeAspect="1" noChangeArrowheads="1" noTextEdit="1"/>
          </p:cNvSpPr>
          <p:nvPr>
            <p:ph type="sldImg"/>
          </p:nvPr>
        </p:nvSpPr>
        <p:spPr>
          <a:xfrm>
            <a:off x="1168400" y="693738"/>
            <a:ext cx="4605338" cy="3455987"/>
          </a:xfrm>
          <a:ln/>
        </p:spPr>
      </p:sp>
      <p:sp>
        <p:nvSpPr>
          <p:cNvPr id="23555" name="Rectangle 3">
            <a:extLst>
              <a:ext uri="{FF2B5EF4-FFF2-40B4-BE49-F238E27FC236}">
                <a16:creationId xmlns:a16="http://schemas.microsoft.com/office/drawing/2014/main" id="{AC56C27C-E5A8-4463-A992-51C78E0784C6}"/>
              </a:ext>
            </a:extLst>
          </p:cNvPr>
          <p:cNvSpPr>
            <a:spLocks noGrp="1" noChangeArrowheads="1"/>
          </p:cNvSpPr>
          <p:nvPr>
            <p:ph type="body" idx="1"/>
          </p:nvPr>
        </p:nvSpPr>
        <p:spPr>
          <a:xfrm>
            <a:off x="923925" y="4378325"/>
            <a:ext cx="5086350" cy="4148138"/>
          </a:xfrm>
          <a:noFill/>
          <a:extLst>
            <a:ext uri="{91240B29-F687-4F45-9708-019B960494DF}">
              <a14:hiddenLine xmlns:a14="http://schemas.microsoft.com/office/drawing/2010/main" w="9525">
                <a:solidFill>
                  <a:srgbClr val="000000"/>
                </a:solidFill>
                <a:miter lim="800000"/>
                <a:headEnd/>
                <a:tailEnd/>
              </a14:hiddenLine>
            </a:ext>
          </a:extLst>
        </p:spPr>
        <p:txBody>
          <a:bodyPr lIns="90721" tIns="45360" rIns="90721" bIns="45360"/>
          <a:lstStyle/>
          <a:p>
            <a:pPr defTabSz="908050"/>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6">
            <a:extLst>
              <a:ext uri="{FF2B5EF4-FFF2-40B4-BE49-F238E27FC236}">
                <a16:creationId xmlns:a16="http://schemas.microsoft.com/office/drawing/2014/main" id="{22B01FC6-699F-49B7-8F9C-25701234BAC8}"/>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B3117957-4102-4152-9511-6A2D8452FBFA}"/>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CB761CE8-5ACF-4086-B319-DF28CF6107EA}"/>
              </a:ext>
            </a:extLst>
          </p:cNvPr>
          <p:cNvSpPr>
            <a:spLocks noGrp="1"/>
          </p:cNvSpPr>
          <p:nvPr>
            <p:ph type="sldNum" sz="quarter" idx="12"/>
          </p:nvPr>
        </p:nvSpPr>
        <p:spPr/>
        <p:txBody>
          <a:bodyPr/>
          <a:lstStyle>
            <a:lvl1pPr>
              <a:defRPr/>
            </a:lvl1pPr>
          </a:lstStyle>
          <a:p>
            <a:fld id="{2E2123DC-DFBA-4B53-859F-D576C850A326}" type="slidenum">
              <a:rPr lang="en-US" altLang="en-US"/>
              <a:pPr/>
              <a:t>‹#›</a:t>
            </a:fld>
            <a:endParaRPr lang="en-US" altLang="en-US"/>
          </a:p>
        </p:txBody>
      </p:sp>
    </p:spTree>
    <p:extLst>
      <p:ext uri="{BB962C8B-B14F-4D97-AF65-F5344CB8AC3E}">
        <p14:creationId xmlns:p14="http://schemas.microsoft.com/office/powerpoint/2010/main" val="2678818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5AD772FD-3338-4EDA-AD8B-5BF72CD2F267}"/>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29F2BB22-BFF5-4FB2-B7D4-11CF281F4BBA}"/>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0227B879-3707-4624-A2EA-7AA1989D68F3}"/>
              </a:ext>
            </a:extLst>
          </p:cNvPr>
          <p:cNvSpPr>
            <a:spLocks noGrp="1"/>
          </p:cNvSpPr>
          <p:nvPr>
            <p:ph type="sldNum" sz="quarter" idx="12"/>
          </p:nvPr>
        </p:nvSpPr>
        <p:spPr/>
        <p:txBody>
          <a:bodyPr/>
          <a:lstStyle>
            <a:lvl1pPr>
              <a:defRPr/>
            </a:lvl1pPr>
          </a:lstStyle>
          <a:p>
            <a:fld id="{674B62A1-22B8-42FD-9E04-8138F77E95EA}" type="slidenum">
              <a:rPr lang="en-US" altLang="en-US"/>
              <a:pPr/>
              <a:t>‹#›</a:t>
            </a:fld>
            <a:endParaRPr lang="en-US" altLang="en-US"/>
          </a:p>
        </p:txBody>
      </p:sp>
    </p:spTree>
    <p:extLst>
      <p:ext uri="{BB962C8B-B14F-4D97-AF65-F5344CB8AC3E}">
        <p14:creationId xmlns:p14="http://schemas.microsoft.com/office/powerpoint/2010/main" val="722030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6">
            <a:extLst>
              <a:ext uri="{FF2B5EF4-FFF2-40B4-BE49-F238E27FC236}">
                <a16:creationId xmlns:a16="http://schemas.microsoft.com/office/drawing/2014/main" id="{71E59568-71B5-40E4-820C-9A24BD1C5C3B}"/>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0578E8C8-960B-4B8D-8F0A-66346630A9BB}"/>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D4559B14-3CDC-4C94-A4A1-C6E75B4B3D4E}"/>
              </a:ext>
            </a:extLst>
          </p:cNvPr>
          <p:cNvSpPr>
            <a:spLocks noGrp="1"/>
          </p:cNvSpPr>
          <p:nvPr>
            <p:ph type="sldNum" sz="quarter" idx="12"/>
          </p:nvPr>
        </p:nvSpPr>
        <p:spPr/>
        <p:txBody>
          <a:bodyPr/>
          <a:lstStyle>
            <a:lvl1pPr>
              <a:defRPr/>
            </a:lvl1pPr>
          </a:lstStyle>
          <a:p>
            <a:fld id="{125B7742-315A-4223-A578-4A01A42EE72E}" type="slidenum">
              <a:rPr lang="en-US" altLang="en-US"/>
              <a:pPr/>
              <a:t>‹#›</a:t>
            </a:fld>
            <a:endParaRPr lang="en-US" altLang="en-US"/>
          </a:p>
        </p:txBody>
      </p:sp>
    </p:spTree>
    <p:extLst>
      <p:ext uri="{BB962C8B-B14F-4D97-AF65-F5344CB8AC3E}">
        <p14:creationId xmlns:p14="http://schemas.microsoft.com/office/powerpoint/2010/main" val="157274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6">
            <a:extLst>
              <a:ext uri="{FF2B5EF4-FFF2-40B4-BE49-F238E27FC236}">
                <a16:creationId xmlns:a16="http://schemas.microsoft.com/office/drawing/2014/main" id="{5EC695CA-D314-40D9-A89D-EB35F49A1C4E}"/>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6" name="Footer Placeholder 7">
            <a:extLst>
              <a:ext uri="{FF2B5EF4-FFF2-40B4-BE49-F238E27FC236}">
                <a16:creationId xmlns:a16="http://schemas.microsoft.com/office/drawing/2014/main" id="{9EDD70CF-0016-4814-B9EA-199B604CD314}"/>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7" name="Slide Number Placeholder 8">
            <a:extLst>
              <a:ext uri="{FF2B5EF4-FFF2-40B4-BE49-F238E27FC236}">
                <a16:creationId xmlns:a16="http://schemas.microsoft.com/office/drawing/2014/main" id="{2A0872A6-FCE4-442D-974F-9A0EF4954B9D}"/>
              </a:ext>
            </a:extLst>
          </p:cNvPr>
          <p:cNvSpPr>
            <a:spLocks noGrp="1"/>
          </p:cNvSpPr>
          <p:nvPr>
            <p:ph type="sldNum" sz="quarter" idx="12"/>
          </p:nvPr>
        </p:nvSpPr>
        <p:spPr/>
        <p:txBody>
          <a:bodyPr/>
          <a:lstStyle>
            <a:lvl1pPr>
              <a:defRPr/>
            </a:lvl1pPr>
          </a:lstStyle>
          <a:p>
            <a:fld id="{9EA7EB2A-6236-4A15-9E28-8DA517D22E33}" type="slidenum">
              <a:rPr lang="en-US" altLang="en-US"/>
              <a:pPr/>
              <a:t>‹#›</a:t>
            </a:fld>
            <a:endParaRPr lang="en-US" altLang="en-US"/>
          </a:p>
        </p:txBody>
      </p:sp>
    </p:spTree>
    <p:extLst>
      <p:ext uri="{BB962C8B-B14F-4D97-AF65-F5344CB8AC3E}">
        <p14:creationId xmlns:p14="http://schemas.microsoft.com/office/powerpoint/2010/main" val="1957515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6">
            <a:extLst>
              <a:ext uri="{FF2B5EF4-FFF2-40B4-BE49-F238E27FC236}">
                <a16:creationId xmlns:a16="http://schemas.microsoft.com/office/drawing/2014/main" id="{502A3E25-37E2-4EBF-AA00-20427AD6B332}"/>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7" name="Footer Placeholder 7">
            <a:extLst>
              <a:ext uri="{FF2B5EF4-FFF2-40B4-BE49-F238E27FC236}">
                <a16:creationId xmlns:a16="http://schemas.microsoft.com/office/drawing/2014/main" id="{3D181E6C-6CD9-453F-9DFC-071F945A883C}"/>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8" name="Slide Number Placeholder 8">
            <a:extLst>
              <a:ext uri="{FF2B5EF4-FFF2-40B4-BE49-F238E27FC236}">
                <a16:creationId xmlns:a16="http://schemas.microsoft.com/office/drawing/2014/main" id="{8EC058AC-8AA5-4208-8257-0025469E51ED}"/>
              </a:ext>
            </a:extLst>
          </p:cNvPr>
          <p:cNvSpPr>
            <a:spLocks noGrp="1"/>
          </p:cNvSpPr>
          <p:nvPr>
            <p:ph type="sldNum" sz="quarter" idx="12"/>
          </p:nvPr>
        </p:nvSpPr>
        <p:spPr/>
        <p:txBody>
          <a:bodyPr/>
          <a:lstStyle>
            <a:lvl1pPr>
              <a:defRPr/>
            </a:lvl1pPr>
          </a:lstStyle>
          <a:p>
            <a:fld id="{5A323DAB-C2B0-4648-82BD-93DD305D8B00}" type="slidenum">
              <a:rPr lang="en-US" altLang="en-US"/>
              <a:pPr/>
              <a:t>‹#›</a:t>
            </a:fld>
            <a:endParaRPr lang="en-US" altLang="en-US"/>
          </a:p>
        </p:txBody>
      </p:sp>
    </p:spTree>
    <p:extLst>
      <p:ext uri="{BB962C8B-B14F-4D97-AF65-F5344CB8AC3E}">
        <p14:creationId xmlns:p14="http://schemas.microsoft.com/office/powerpoint/2010/main" val="362540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6">
            <a:extLst>
              <a:ext uri="{FF2B5EF4-FFF2-40B4-BE49-F238E27FC236}">
                <a16:creationId xmlns:a16="http://schemas.microsoft.com/office/drawing/2014/main" id="{D011C0F4-A3D7-43F1-BAEF-9F4DBE6C772C}"/>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58583683-79E4-4784-ABE4-70446FD5D890}"/>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CFA437EA-A9A6-4B5C-B95E-437257CE38D4}"/>
              </a:ext>
            </a:extLst>
          </p:cNvPr>
          <p:cNvSpPr>
            <a:spLocks noGrp="1"/>
          </p:cNvSpPr>
          <p:nvPr>
            <p:ph type="sldNum" sz="quarter" idx="12"/>
          </p:nvPr>
        </p:nvSpPr>
        <p:spPr/>
        <p:txBody>
          <a:bodyPr/>
          <a:lstStyle>
            <a:lvl1pPr>
              <a:defRPr/>
            </a:lvl1pPr>
          </a:lstStyle>
          <a:p>
            <a:fld id="{68664E48-8EBF-45D4-86A6-5BE608535861}" type="slidenum">
              <a:rPr lang="en-US" altLang="en-US"/>
              <a:pPr/>
              <a:t>‹#›</a:t>
            </a:fld>
            <a:endParaRPr lang="en-US" altLang="en-US"/>
          </a:p>
        </p:txBody>
      </p:sp>
    </p:spTree>
    <p:extLst>
      <p:ext uri="{BB962C8B-B14F-4D97-AF65-F5344CB8AC3E}">
        <p14:creationId xmlns:p14="http://schemas.microsoft.com/office/powerpoint/2010/main" val="1519697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6">
            <a:extLst>
              <a:ext uri="{FF2B5EF4-FFF2-40B4-BE49-F238E27FC236}">
                <a16:creationId xmlns:a16="http://schemas.microsoft.com/office/drawing/2014/main" id="{EE064036-A042-4113-975C-D76A3649AA85}"/>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5" name="Footer Placeholder 7">
            <a:extLst>
              <a:ext uri="{FF2B5EF4-FFF2-40B4-BE49-F238E27FC236}">
                <a16:creationId xmlns:a16="http://schemas.microsoft.com/office/drawing/2014/main" id="{9B147E8E-F86A-4774-8D73-6FE3C77D3D0E}"/>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6" name="Slide Number Placeholder 8">
            <a:extLst>
              <a:ext uri="{FF2B5EF4-FFF2-40B4-BE49-F238E27FC236}">
                <a16:creationId xmlns:a16="http://schemas.microsoft.com/office/drawing/2014/main" id="{64EEA2EB-317C-4B1E-B1C8-0E0FC2C81CBE}"/>
              </a:ext>
            </a:extLst>
          </p:cNvPr>
          <p:cNvSpPr>
            <a:spLocks noGrp="1"/>
          </p:cNvSpPr>
          <p:nvPr>
            <p:ph type="sldNum" sz="quarter" idx="12"/>
          </p:nvPr>
        </p:nvSpPr>
        <p:spPr/>
        <p:txBody>
          <a:bodyPr/>
          <a:lstStyle>
            <a:lvl1pPr>
              <a:defRPr/>
            </a:lvl1pPr>
          </a:lstStyle>
          <a:p>
            <a:fld id="{86ED179D-0692-4F36-8F87-24A7D81E41EB}" type="slidenum">
              <a:rPr lang="en-US" altLang="en-US"/>
              <a:pPr/>
              <a:t>‹#›</a:t>
            </a:fld>
            <a:endParaRPr lang="en-US" altLang="en-US"/>
          </a:p>
        </p:txBody>
      </p:sp>
    </p:spTree>
    <p:extLst>
      <p:ext uri="{BB962C8B-B14F-4D97-AF65-F5344CB8AC3E}">
        <p14:creationId xmlns:p14="http://schemas.microsoft.com/office/powerpoint/2010/main" val="2529680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6">
            <a:extLst>
              <a:ext uri="{FF2B5EF4-FFF2-40B4-BE49-F238E27FC236}">
                <a16:creationId xmlns:a16="http://schemas.microsoft.com/office/drawing/2014/main" id="{A7971844-4CB4-4ECB-9E1C-A3DF3AF7BD57}"/>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6" name="Footer Placeholder 7">
            <a:extLst>
              <a:ext uri="{FF2B5EF4-FFF2-40B4-BE49-F238E27FC236}">
                <a16:creationId xmlns:a16="http://schemas.microsoft.com/office/drawing/2014/main" id="{EBAC8536-041E-402E-A442-25C4A80B7395}"/>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7" name="Slide Number Placeholder 8">
            <a:extLst>
              <a:ext uri="{FF2B5EF4-FFF2-40B4-BE49-F238E27FC236}">
                <a16:creationId xmlns:a16="http://schemas.microsoft.com/office/drawing/2014/main" id="{44090ABC-BA65-4379-91B6-854FBE19703C}"/>
              </a:ext>
            </a:extLst>
          </p:cNvPr>
          <p:cNvSpPr>
            <a:spLocks noGrp="1"/>
          </p:cNvSpPr>
          <p:nvPr>
            <p:ph type="sldNum" sz="quarter" idx="12"/>
          </p:nvPr>
        </p:nvSpPr>
        <p:spPr/>
        <p:txBody>
          <a:bodyPr/>
          <a:lstStyle>
            <a:lvl1pPr>
              <a:defRPr/>
            </a:lvl1pPr>
          </a:lstStyle>
          <a:p>
            <a:fld id="{0C8406F3-FDF8-41E1-AD13-82948F2FCA49}" type="slidenum">
              <a:rPr lang="en-US" altLang="en-US"/>
              <a:pPr/>
              <a:t>‹#›</a:t>
            </a:fld>
            <a:endParaRPr lang="en-US" altLang="en-US"/>
          </a:p>
        </p:txBody>
      </p:sp>
    </p:spTree>
    <p:extLst>
      <p:ext uri="{BB962C8B-B14F-4D97-AF65-F5344CB8AC3E}">
        <p14:creationId xmlns:p14="http://schemas.microsoft.com/office/powerpoint/2010/main" val="406040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1859B0-126F-4BFF-B699-BE2C691177FE}"/>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8" name="Footer Placeholder 7">
            <a:extLst>
              <a:ext uri="{FF2B5EF4-FFF2-40B4-BE49-F238E27FC236}">
                <a16:creationId xmlns:a16="http://schemas.microsoft.com/office/drawing/2014/main" id="{F7B6A513-321A-4EA0-AE52-91FAD8FD924F}"/>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9" name="Slide Number Placeholder 8">
            <a:extLst>
              <a:ext uri="{FF2B5EF4-FFF2-40B4-BE49-F238E27FC236}">
                <a16:creationId xmlns:a16="http://schemas.microsoft.com/office/drawing/2014/main" id="{34C8DDFD-33AF-4D51-A783-6BF653EA3CC4}"/>
              </a:ext>
            </a:extLst>
          </p:cNvPr>
          <p:cNvSpPr>
            <a:spLocks noGrp="1"/>
          </p:cNvSpPr>
          <p:nvPr>
            <p:ph type="sldNum" sz="quarter" idx="12"/>
          </p:nvPr>
        </p:nvSpPr>
        <p:spPr/>
        <p:txBody>
          <a:bodyPr/>
          <a:lstStyle>
            <a:lvl1pPr>
              <a:defRPr/>
            </a:lvl1pPr>
          </a:lstStyle>
          <a:p>
            <a:fld id="{3C40B3D3-437E-4EF5-8B9B-4613008D4C09}" type="slidenum">
              <a:rPr lang="en-US" altLang="en-US"/>
              <a:pPr/>
              <a:t>‹#›</a:t>
            </a:fld>
            <a:endParaRPr lang="en-US" altLang="en-US"/>
          </a:p>
        </p:txBody>
      </p:sp>
    </p:spTree>
    <p:extLst>
      <p:ext uri="{BB962C8B-B14F-4D97-AF65-F5344CB8AC3E}">
        <p14:creationId xmlns:p14="http://schemas.microsoft.com/office/powerpoint/2010/main" val="99164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6">
            <a:extLst>
              <a:ext uri="{FF2B5EF4-FFF2-40B4-BE49-F238E27FC236}">
                <a16:creationId xmlns:a16="http://schemas.microsoft.com/office/drawing/2014/main" id="{4A136CB0-DB4A-456D-8188-F53955535DA6}"/>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4" name="Footer Placeholder 7">
            <a:extLst>
              <a:ext uri="{FF2B5EF4-FFF2-40B4-BE49-F238E27FC236}">
                <a16:creationId xmlns:a16="http://schemas.microsoft.com/office/drawing/2014/main" id="{B61944C8-6F59-4CE6-91A8-8DE1B11B26BE}"/>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5" name="Slide Number Placeholder 8">
            <a:extLst>
              <a:ext uri="{FF2B5EF4-FFF2-40B4-BE49-F238E27FC236}">
                <a16:creationId xmlns:a16="http://schemas.microsoft.com/office/drawing/2014/main" id="{BD66B6DA-5BBB-4267-A1CA-1AB7006C75D2}"/>
              </a:ext>
            </a:extLst>
          </p:cNvPr>
          <p:cNvSpPr>
            <a:spLocks noGrp="1"/>
          </p:cNvSpPr>
          <p:nvPr>
            <p:ph type="sldNum" sz="quarter" idx="12"/>
          </p:nvPr>
        </p:nvSpPr>
        <p:spPr/>
        <p:txBody>
          <a:bodyPr/>
          <a:lstStyle>
            <a:lvl1pPr>
              <a:defRPr/>
            </a:lvl1pPr>
          </a:lstStyle>
          <a:p>
            <a:fld id="{B3762368-7041-4862-85B1-46B2CE22961F}" type="slidenum">
              <a:rPr lang="en-US" altLang="en-US"/>
              <a:pPr/>
              <a:t>‹#›</a:t>
            </a:fld>
            <a:endParaRPr lang="en-US" altLang="en-US"/>
          </a:p>
        </p:txBody>
      </p:sp>
    </p:spTree>
    <p:extLst>
      <p:ext uri="{BB962C8B-B14F-4D97-AF65-F5344CB8AC3E}">
        <p14:creationId xmlns:p14="http://schemas.microsoft.com/office/powerpoint/2010/main" val="13243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6">
            <a:extLst>
              <a:ext uri="{FF2B5EF4-FFF2-40B4-BE49-F238E27FC236}">
                <a16:creationId xmlns:a16="http://schemas.microsoft.com/office/drawing/2014/main" id="{1CC76518-94F5-430B-8269-487369ED66B6}"/>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3" name="Footer Placeholder 7">
            <a:extLst>
              <a:ext uri="{FF2B5EF4-FFF2-40B4-BE49-F238E27FC236}">
                <a16:creationId xmlns:a16="http://schemas.microsoft.com/office/drawing/2014/main" id="{61D03084-C5B2-4825-80A0-9C8CF8CD292C}"/>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4" name="Slide Number Placeholder 8">
            <a:extLst>
              <a:ext uri="{FF2B5EF4-FFF2-40B4-BE49-F238E27FC236}">
                <a16:creationId xmlns:a16="http://schemas.microsoft.com/office/drawing/2014/main" id="{60C2E84D-775D-40F9-AF46-5C2567F4A41C}"/>
              </a:ext>
            </a:extLst>
          </p:cNvPr>
          <p:cNvSpPr>
            <a:spLocks noGrp="1"/>
          </p:cNvSpPr>
          <p:nvPr>
            <p:ph type="sldNum" sz="quarter" idx="12"/>
          </p:nvPr>
        </p:nvSpPr>
        <p:spPr/>
        <p:txBody>
          <a:bodyPr/>
          <a:lstStyle>
            <a:lvl1pPr>
              <a:defRPr/>
            </a:lvl1pPr>
          </a:lstStyle>
          <a:p>
            <a:fld id="{A54C5D0A-68C6-4F5E-8CA4-09CFA6B2E277}" type="slidenum">
              <a:rPr lang="en-US" altLang="en-US"/>
              <a:pPr/>
              <a:t>‹#›</a:t>
            </a:fld>
            <a:endParaRPr lang="en-US" altLang="en-US"/>
          </a:p>
        </p:txBody>
      </p:sp>
    </p:spTree>
    <p:extLst>
      <p:ext uri="{BB962C8B-B14F-4D97-AF65-F5344CB8AC3E}">
        <p14:creationId xmlns:p14="http://schemas.microsoft.com/office/powerpoint/2010/main" val="3284855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6">
            <a:extLst>
              <a:ext uri="{FF2B5EF4-FFF2-40B4-BE49-F238E27FC236}">
                <a16:creationId xmlns:a16="http://schemas.microsoft.com/office/drawing/2014/main" id="{560DB81E-E90B-415B-8CEB-3AD41C9137E2}"/>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6" name="Footer Placeholder 7">
            <a:extLst>
              <a:ext uri="{FF2B5EF4-FFF2-40B4-BE49-F238E27FC236}">
                <a16:creationId xmlns:a16="http://schemas.microsoft.com/office/drawing/2014/main" id="{948A6511-7667-462C-AB86-CB62951BA9CD}"/>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7" name="Slide Number Placeholder 8">
            <a:extLst>
              <a:ext uri="{FF2B5EF4-FFF2-40B4-BE49-F238E27FC236}">
                <a16:creationId xmlns:a16="http://schemas.microsoft.com/office/drawing/2014/main" id="{D7A10B0C-2780-4D92-A33E-15513B7CB8DB}"/>
              </a:ext>
            </a:extLst>
          </p:cNvPr>
          <p:cNvSpPr>
            <a:spLocks noGrp="1"/>
          </p:cNvSpPr>
          <p:nvPr>
            <p:ph type="sldNum" sz="quarter" idx="12"/>
          </p:nvPr>
        </p:nvSpPr>
        <p:spPr/>
        <p:txBody>
          <a:bodyPr/>
          <a:lstStyle>
            <a:lvl1pPr>
              <a:defRPr/>
            </a:lvl1pPr>
          </a:lstStyle>
          <a:p>
            <a:fld id="{E5FE8911-AB9F-4C99-AEC6-0A0FC62501BF}" type="slidenum">
              <a:rPr lang="en-US" altLang="en-US"/>
              <a:pPr/>
              <a:t>‹#›</a:t>
            </a:fld>
            <a:endParaRPr lang="en-US" altLang="en-US"/>
          </a:p>
        </p:txBody>
      </p:sp>
    </p:spTree>
    <p:extLst>
      <p:ext uri="{BB962C8B-B14F-4D97-AF65-F5344CB8AC3E}">
        <p14:creationId xmlns:p14="http://schemas.microsoft.com/office/powerpoint/2010/main" val="364796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6">
            <a:extLst>
              <a:ext uri="{FF2B5EF4-FFF2-40B4-BE49-F238E27FC236}">
                <a16:creationId xmlns:a16="http://schemas.microsoft.com/office/drawing/2014/main" id="{DE2E6433-A668-4571-8366-99B3FC5BC2CB}"/>
              </a:ext>
            </a:extLst>
          </p:cNvPr>
          <p:cNvSpPr>
            <a:spLocks noGrp="1"/>
          </p:cNvSpPr>
          <p:nvPr>
            <p:ph type="dt" sz="half" idx="10"/>
          </p:nvPr>
        </p:nvSpPr>
        <p:spPr/>
        <p:txBody>
          <a:bodyPr/>
          <a:lstStyle>
            <a:lvl1pPr>
              <a:defRPr/>
            </a:lvl1pPr>
          </a:lstStyle>
          <a:p>
            <a:pPr>
              <a:defRPr/>
            </a:pPr>
            <a:r>
              <a:rPr lang="en-US"/>
              <a:t>09/09/2020</a:t>
            </a:r>
            <a:endParaRPr lang="en-US" dirty="0"/>
          </a:p>
        </p:txBody>
      </p:sp>
      <p:sp>
        <p:nvSpPr>
          <p:cNvPr id="6" name="Footer Placeholder 7">
            <a:extLst>
              <a:ext uri="{FF2B5EF4-FFF2-40B4-BE49-F238E27FC236}">
                <a16:creationId xmlns:a16="http://schemas.microsoft.com/office/drawing/2014/main" id="{FD44604E-C32E-4096-B1BF-25ADE7A2E449}"/>
              </a:ext>
            </a:extLst>
          </p:cNvPr>
          <p:cNvSpPr>
            <a:spLocks noGrp="1"/>
          </p:cNvSpPr>
          <p:nvPr>
            <p:ph type="ftr" sz="quarter" idx="11"/>
          </p:nvPr>
        </p:nvSpPr>
        <p:spPr/>
        <p:txBody>
          <a:bodyPr/>
          <a:lstStyle>
            <a:lvl1pPr>
              <a:defRPr/>
            </a:lvl1pPr>
          </a:lstStyle>
          <a:p>
            <a:pPr>
              <a:defRPr/>
            </a:pPr>
            <a:r>
              <a:rPr lang="en-US"/>
              <a:t>Introduction to Data Mining, 2nd Edition   Tan, Steinbach, Karpatne, Kumar</a:t>
            </a:r>
            <a:endParaRPr lang="en-US" dirty="0"/>
          </a:p>
        </p:txBody>
      </p:sp>
      <p:sp>
        <p:nvSpPr>
          <p:cNvPr id="7" name="Slide Number Placeholder 8">
            <a:extLst>
              <a:ext uri="{FF2B5EF4-FFF2-40B4-BE49-F238E27FC236}">
                <a16:creationId xmlns:a16="http://schemas.microsoft.com/office/drawing/2014/main" id="{04170D21-281D-43C0-9E15-4498BD3C751C}"/>
              </a:ext>
            </a:extLst>
          </p:cNvPr>
          <p:cNvSpPr>
            <a:spLocks noGrp="1"/>
          </p:cNvSpPr>
          <p:nvPr>
            <p:ph type="sldNum" sz="quarter" idx="12"/>
          </p:nvPr>
        </p:nvSpPr>
        <p:spPr/>
        <p:txBody>
          <a:bodyPr/>
          <a:lstStyle>
            <a:lvl1pPr>
              <a:defRPr/>
            </a:lvl1pPr>
          </a:lstStyle>
          <a:p>
            <a:fld id="{6989B355-62F4-4B95-9A45-052A9753D3A6}" type="slidenum">
              <a:rPr lang="en-US" altLang="en-US"/>
              <a:pPr/>
              <a:t>‹#›</a:t>
            </a:fld>
            <a:endParaRPr lang="en-US" altLang="en-US"/>
          </a:p>
        </p:txBody>
      </p:sp>
    </p:spTree>
    <p:extLst>
      <p:ext uri="{BB962C8B-B14F-4D97-AF65-F5344CB8AC3E}">
        <p14:creationId xmlns:p14="http://schemas.microsoft.com/office/powerpoint/2010/main" val="256620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D03D88-203D-4D90-A5F8-3075BB602DE8}"/>
              </a:ext>
            </a:extLst>
          </p:cNvPr>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9C337DF7-7AE7-4A85-9AB5-C0754317839D}"/>
              </a:ext>
            </a:extLst>
          </p:cNvPr>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 Third Level</a:t>
            </a:r>
          </a:p>
        </p:txBody>
      </p:sp>
      <p:grpSp>
        <p:nvGrpSpPr>
          <p:cNvPr id="1028" name="Group 16">
            <a:extLst>
              <a:ext uri="{FF2B5EF4-FFF2-40B4-BE49-F238E27FC236}">
                <a16:creationId xmlns:a16="http://schemas.microsoft.com/office/drawing/2014/main" id="{79A345F1-6B59-44A5-A4AB-70C24FF0D873}"/>
              </a:ext>
            </a:extLst>
          </p:cNvPr>
          <p:cNvGrpSpPr>
            <a:grpSpLocks/>
          </p:cNvGrpSpPr>
          <p:nvPr userDrawn="1"/>
        </p:nvGrpSpPr>
        <p:grpSpPr bwMode="auto">
          <a:xfrm>
            <a:off x="304800" y="838200"/>
            <a:ext cx="8534400" cy="152400"/>
            <a:chOff x="264" y="788"/>
            <a:chExt cx="5232" cy="124"/>
          </a:xfrm>
        </p:grpSpPr>
        <p:sp>
          <p:nvSpPr>
            <p:cNvPr id="1032" name="Rectangle 17">
              <a:extLst>
                <a:ext uri="{FF2B5EF4-FFF2-40B4-BE49-F238E27FC236}">
                  <a16:creationId xmlns:a16="http://schemas.microsoft.com/office/drawing/2014/main" id="{BD383B36-B313-4AA9-9734-0C1E41612BDC}"/>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defRPr/>
              </a:pPr>
              <a:endParaRPr lang="en-US" altLang="en-US"/>
            </a:p>
          </p:txBody>
        </p:sp>
        <p:sp>
          <p:nvSpPr>
            <p:cNvPr id="1033" name="Rectangle 18">
              <a:extLst>
                <a:ext uri="{FF2B5EF4-FFF2-40B4-BE49-F238E27FC236}">
                  <a16:creationId xmlns:a16="http://schemas.microsoft.com/office/drawing/2014/main" id="{D2E097D8-70EE-4739-BF27-511BF22A6090}"/>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defRPr/>
              </a:pPr>
              <a:endParaRPr lang="en-US" altLang="en-US"/>
            </a:p>
          </p:txBody>
        </p:sp>
      </p:grpSp>
      <p:sp>
        <p:nvSpPr>
          <p:cNvPr id="7" name="Date Placeholder 6">
            <a:extLst>
              <a:ext uri="{FF2B5EF4-FFF2-40B4-BE49-F238E27FC236}">
                <a16:creationId xmlns:a16="http://schemas.microsoft.com/office/drawing/2014/main" id="{39BAA8FC-8B9A-4F89-B53E-DA8A7806106B}"/>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charset="0"/>
              </a:defRPr>
            </a:lvl1pPr>
          </a:lstStyle>
          <a:p>
            <a:pPr>
              <a:defRPr/>
            </a:pPr>
            <a:r>
              <a:rPr lang="en-US"/>
              <a:t>09/09/2020</a:t>
            </a:r>
            <a:endParaRPr lang="en-US" dirty="0"/>
          </a:p>
        </p:txBody>
      </p:sp>
      <p:sp>
        <p:nvSpPr>
          <p:cNvPr id="8" name="Footer Placeholder 7">
            <a:extLst>
              <a:ext uri="{FF2B5EF4-FFF2-40B4-BE49-F238E27FC236}">
                <a16:creationId xmlns:a16="http://schemas.microsoft.com/office/drawing/2014/main" id="{AEB32BAC-A326-4F1C-931E-786ECA1439D3}"/>
              </a:ext>
            </a:extLst>
          </p:cNvPr>
          <p:cNvSpPr>
            <a:spLocks noGrp="1"/>
          </p:cNvSpPr>
          <p:nvPr>
            <p:ph type="ftr" sz="quarter" idx="3"/>
          </p:nvPr>
        </p:nvSpPr>
        <p:spPr>
          <a:xfrm>
            <a:off x="3048000" y="6356350"/>
            <a:ext cx="31242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r>
              <a:rPr lang="en-US"/>
              <a:t>Introduction to Data Mining, 2nd Edition   Tan, Steinbach, Karpatne, Kumar</a:t>
            </a:r>
            <a:endParaRPr lang="en-US" dirty="0"/>
          </a:p>
        </p:txBody>
      </p:sp>
      <p:sp>
        <p:nvSpPr>
          <p:cNvPr id="9" name="Slide Number Placeholder 8">
            <a:extLst>
              <a:ext uri="{FF2B5EF4-FFF2-40B4-BE49-F238E27FC236}">
                <a16:creationId xmlns:a16="http://schemas.microsoft.com/office/drawing/2014/main" id="{5303D021-AF87-4F25-983B-0FADEE54523B}"/>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E630134-C3B3-4B59-A84B-52E65CCBE6D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panose="020B0604020202020204" pitchFamily="34"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anose="05000000000000000000"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wmf"/><Relationship Id="rId5" Type="http://schemas.openxmlformats.org/officeDocument/2006/relationships/oleObject" Target="../embeddings/oleObject8.bin"/><Relationship Id="rId4" Type="http://schemas.openxmlformats.org/officeDocument/2006/relationships/image" Target="../media/image24.wmf"/></Relationships>
</file>

<file path=ppt/slides/_rels/slide14.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9.bin"/><Relationship Id="rId1" Type="http://schemas.openxmlformats.org/officeDocument/2006/relationships/slideLayout" Target="../slideLayouts/slideLayout6.xml"/><Relationship Id="rId5" Type="http://schemas.openxmlformats.org/officeDocument/2006/relationships/image" Target="../media/image26.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oleObject" Target="../embeddings/oleObject11.bin"/><Relationship Id="rId7"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6.wmf"/><Relationship Id="rId5" Type="http://schemas.openxmlformats.org/officeDocument/2006/relationships/oleObject" Target="../embeddings/oleObject12.bin"/><Relationship Id="rId4" Type="http://schemas.openxmlformats.org/officeDocument/2006/relationships/image" Target="../media/image5.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image" Target="../media/image1.jpeg"/><Relationship Id="rId7" Type="http://schemas.openxmlformats.org/officeDocument/2006/relationships/oleObject" Target="../embeddings/oleObject1.bin"/><Relationship Id="rId12"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7.gif"/><Relationship Id="rId5" Type="http://schemas.openxmlformats.org/officeDocument/2006/relationships/image" Target="../media/image3.png"/><Relationship Id="rId10" Type="http://schemas.openxmlformats.org/officeDocument/2006/relationships/image" Target="../media/image6.wmf"/><Relationship Id="rId4" Type="http://schemas.openxmlformats.org/officeDocument/2006/relationships/image" Target="../media/image2.jpeg"/><Relationship Id="rId9"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video" Target="file:///\\winfiles\savedocs\anuj\Downloads\lecture_1_slides_ppt\Global%20Animation%202-28-2011.wmv" TargetMode="External"/><Relationship Id="rId1" Type="http://schemas.openxmlformats.org/officeDocument/2006/relationships/video" Target="file:///\\winfiles\savedocs\anuj\Downloads\lecture_1_slides_ppt\modis_swath_640x480_jpg.wmv" TargetMode="External"/><Relationship Id="rId6" Type="http://schemas.openxmlformats.org/officeDocument/2006/relationships/image" Target="../media/image34.pn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oleObject" Target="../embeddings/oleObject3.bin"/><Relationship Id="rId7"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wmf"/><Relationship Id="rId5" Type="http://schemas.openxmlformats.org/officeDocument/2006/relationships/oleObject" Target="../embeddings/oleObject4.bin"/><Relationship Id="rId4" Type="http://schemas.openxmlformats.org/officeDocument/2006/relationships/image" Target="../media/image13.wmf"/></Relationships>
</file>

<file path=ppt/slides/_rels/slide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5.bin"/><Relationship Id="rId7" Type="http://schemas.openxmlformats.org/officeDocument/2006/relationships/image" Target="../media/image21.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oleObject" Target="../embeddings/oleObject6.bin"/><Relationship Id="rId4" Type="http://schemas.openxmlformats.org/officeDocument/2006/relationships/image" Target="../media/image19.wmf"/><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a:extLst>
              <a:ext uri="{FF2B5EF4-FFF2-40B4-BE49-F238E27FC236}">
                <a16:creationId xmlns:a16="http://schemas.microsoft.com/office/drawing/2014/main" id="{D4B4E482-64A6-49FD-B0F9-49F701E105B2}"/>
              </a:ext>
            </a:extLst>
          </p:cNvPr>
          <p:cNvSpPr>
            <a:spLocks noGrp="1" noChangeArrowheads="1"/>
          </p:cNvSpPr>
          <p:nvPr>
            <p:ph type="title"/>
          </p:nvPr>
        </p:nvSpPr>
        <p:spPr>
          <a:xfrm>
            <a:off x="228600" y="-152400"/>
            <a:ext cx="8763000" cy="838200"/>
          </a:xfrm>
        </p:spPr>
        <p:txBody>
          <a:bodyPr/>
          <a:lstStyle/>
          <a:p>
            <a:pPr algn="ctr"/>
            <a:r>
              <a:rPr lang="en-US" altLang="en-US"/>
              <a:t>Data Mining: Introduction</a:t>
            </a:r>
          </a:p>
        </p:txBody>
      </p:sp>
      <p:sp>
        <p:nvSpPr>
          <p:cNvPr id="3075" name="Rectangle 1027">
            <a:extLst>
              <a:ext uri="{FF2B5EF4-FFF2-40B4-BE49-F238E27FC236}">
                <a16:creationId xmlns:a16="http://schemas.microsoft.com/office/drawing/2014/main" id="{23794AE8-7F0B-44B0-8DCA-F4F17DB6933C}"/>
              </a:ext>
            </a:extLst>
          </p:cNvPr>
          <p:cNvSpPr>
            <a:spLocks noChangeArrowheads="1"/>
          </p:cNvSpPr>
          <p:nvPr/>
        </p:nvSpPr>
        <p:spPr bwMode="auto">
          <a:xfrm>
            <a:off x="381000" y="1614488"/>
            <a:ext cx="81534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dirty="0"/>
              <a:t>Lecture Notes for Chapter 1</a:t>
            </a:r>
          </a:p>
          <a:p>
            <a:pPr algn="ctr" eaLnBrk="1" hangingPunct="1">
              <a:spcBef>
                <a:spcPct val="20000"/>
              </a:spcBef>
              <a:spcAft>
                <a:spcPct val="0"/>
              </a:spcAft>
              <a:buClr>
                <a:schemeClr val="folHlink"/>
              </a:buClr>
              <a:buSzPct val="60000"/>
              <a:buFont typeface="Wingdings" panose="05000000000000000000" pitchFamily="2" charset="2"/>
              <a:buNone/>
            </a:pPr>
            <a:endParaRPr lang="en-US" altLang="en-US" sz="3200" b="0" dirty="0"/>
          </a:p>
          <a:p>
            <a:pPr algn="ctr" eaLnBrk="1" hangingPunct="1">
              <a:spcBef>
                <a:spcPct val="20000"/>
              </a:spcBef>
              <a:spcAft>
                <a:spcPct val="0"/>
              </a:spcAft>
              <a:buClr>
                <a:schemeClr val="folHlink"/>
              </a:buClr>
              <a:buSzPct val="60000"/>
              <a:buFont typeface="Wingdings" panose="05000000000000000000" pitchFamily="2" charset="2"/>
              <a:buNone/>
            </a:pPr>
            <a:r>
              <a:rPr lang="en-US" altLang="en-US" sz="3200" b="0" dirty="0"/>
              <a:t>Introduction to Data Mining, 2</a:t>
            </a:r>
            <a:r>
              <a:rPr lang="en-US" altLang="en-US" sz="3200" b="0" baseline="30000" dirty="0"/>
              <a:t>nd</a:t>
            </a:r>
            <a:r>
              <a:rPr lang="en-US" altLang="en-US" sz="3200" b="0" dirty="0"/>
              <a:t> Edition</a:t>
            </a:r>
          </a:p>
          <a:p>
            <a:pPr algn="ctr" eaLnBrk="1" hangingPunct="1">
              <a:spcBef>
                <a:spcPct val="20000"/>
              </a:spcBef>
              <a:spcAft>
                <a:spcPct val="0"/>
              </a:spcAft>
              <a:buClr>
                <a:schemeClr val="folHlink"/>
              </a:buClr>
              <a:buSzPct val="60000"/>
              <a:buFont typeface="Wingdings" panose="05000000000000000000" pitchFamily="2" charset="2"/>
              <a:buNone/>
            </a:pPr>
            <a:r>
              <a:rPr lang="en-US" altLang="en-US" b="0" dirty="0"/>
              <a:t>by</a:t>
            </a:r>
          </a:p>
          <a:p>
            <a:pPr algn="ctr" eaLnBrk="1" hangingPunct="1">
              <a:spcBef>
                <a:spcPct val="20000"/>
              </a:spcBef>
              <a:spcAft>
                <a:spcPct val="0"/>
              </a:spcAft>
              <a:buClr>
                <a:schemeClr val="folHlink"/>
              </a:buClr>
              <a:buSzPct val="60000"/>
              <a:buFont typeface="Wingdings" panose="05000000000000000000" pitchFamily="2" charset="2"/>
              <a:buNone/>
            </a:pPr>
            <a:r>
              <a:rPr lang="en-US" altLang="en-US" b="0" dirty="0"/>
              <a:t>Tan, Steinbach, </a:t>
            </a:r>
            <a:r>
              <a:rPr lang="en-US" altLang="en-US" b="0" dirty="0" err="1"/>
              <a:t>Karpatne</a:t>
            </a:r>
            <a:r>
              <a:rPr lang="en-US" altLang="en-US" b="0" dirty="0"/>
              <a:t>, Kumar</a:t>
            </a:r>
          </a:p>
          <a:p>
            <a:pPr algn="ctr">
              <a:spcBef>
                <a:spcPct val="0"/>
              </a:spcBef>
              <a:spcAft>
                <a:spcPct val="0"/>
              </a:spcAft>
              <a:buClrTx/>
              <a:buSzTx/>
              <a:buFontTx/>
              <a:buNone/>
            </a:pPr>
            <a:endParaRPr lang="en-US" altLang="en-US" sz="1200" b="0" dirty="0"/>
          </a:p>
          <a:p>
            <a:pPr algn="ctr">
              <a:spcBef>
                <a:spcPct val="0"/>
              </a:spcBef>
              <a:spcAft>
                <a:spcPct val="0"/>
              </a:spcAft>
              <a:buClrTx/>
              <a:buSzTx/>
              <a:buFontTx/>
              <a:buNone/>
            </a:pPr>
            <a:endParaRPr lang="en-US" altLang="en-US" sz="1600" b="0" dirty="0">
              <a:solidFill>
                <a:srgbClr val="0000FF"/>
              </a:solidFill>
            </a:endParaRPr>
          </a:p>
          <a:p>
            <a:pPr algn="ctr">
              <a:spcBef>
                <a:spcPct val="0"/>
              </a:spcBef>
              <a:spcAft>
                <a:spcPct val="0"/>
              </a:spcAft>
              <a:buClrTx/>
              <a:buSzTx/>
              <a:buFontTx/>
              <a:buNone/>
            </a:pPr>
            <a:endParaRPr lang="en-US" altLang="en-US" sz="1600" b="0" dirty="0">
              <a:solidFill>
                <a:srgbClr val="0000FF"/>
              </a:solidFill>
            </a:endParaRPr>
          </a:p>
          <a:p>
            <a:pPr algn="ctr">
              <a:spcBef>
                <a:spcPct val="0"/>
              </a:spcBef>
              <a:spcAft>
                <a:spcPct val="0"/>
              </a:spcAft>
              <a:buClrTx/>
              <a:buSzTx/>
              <a:buFontTx/>
              <a:buNone/>
            </a:pPr>
            <a:endParaRPr lang="en-US" altLang="en-US" sz="1600" b="0" dirty="0"/>
          </a:p>
          <a:p>
            <a:pPr algn="ctr">
              <a:spcBef>
                <a:spcPct val="0"/>
              </a:spcBef>
              <a:spcAft>
                <a:spcPct val="0"/>
              </a:spcAft>
              <a:buClrTx/>
              <a:buSzTx/>
              <a:buFontTx/>
              <a:buNone/>
            </a:pPr>
            <a:endParaRPr lang="en-US" altLang="en-US" sz="1600" b="0" dirty="0"/>
          </a:p>
          <a:p>
            <a:pPr algn="ctr">
              <a:spcBef>
                <a:spcPct val="0"/>
              </a:spcBef>
              <a:spcAft>
                <a:spcPct val="0"/>
              </a:spcAft>
              <a:buClrTx/>
              <a:buSzTx/>
              <a:buFontTx/>
              <a:buNone/>
            </a:pPr>
            <a:endParaRPr lang="en-US" altLang="en-US" sz="1600" b="0" dirty="0"/>
          </a:p>
          <a:p>
            <a:pPr>
              <a:spcBef>
                <a:spcPct val="0"/>
              </a:spcBef>
              <a:spcAft>
                <a:spcPct val="0"/>
              </a:spcAft>
              <a:buClrTx/>
              <a:buSzTx/>
              <a:buFontTx/>
              <a:buNone/>
            </a:pPr>
            <a:endParaRPr lang="en-US" altLang="en-US" sz="2000" b="0" dirty="0"/>
          </a:p>
        </p:txBody>
      </p:sp>
      <p:sp>
        <p:nvSpPr>
          <p:cNvPr id="3076" name="Slide Number Placeholder 6">
            <a:extLst>
              <a:ext uri="{FF2B5EF4-FFF2-40B4-BE49-F238E27FC236}">
                <a16:creationId xmlns:a16="http://schemas.microsoft.com/office/drawing/2014/main" id="{07D6713F-E355-468F-B722-773F596B486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7117A7A0-6EFA-49E2-9643-E6DCA302B191}" type="slidenum">
              <a:rPr lang="en-US" altLang="en-US" sz="1200">
                <a:solidFill>
                  <a:srgbClr val="898989"/>
                </a:solidFill>
              </a:rPr>
              <a:pPr>
                <a:spcBef>
                  <a:spcPct val="0"/>
                </a:spcBef>
                <a:spcAft>
                  <a:spcPct val="0"/>
                </a:spcAft>
                <a:buClrTx/>
                <a:buSzTx/>
                <a:buFontTx/>
                <a:buNone/>
              </a:pPr>
              <a:t>1</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94608DEB-201A-426A-B6F5-A7BA70139585}"/>
              </a:ext>
            </a:extLst>
          </p:cNvPr>
          <p:cNvSpPr>
            <a:spLocks noGrp="1"/>
          </p:cNvSpPr>
          <p:nvPr>
            <p:ph type="ftr" sz="quarter" idx="11"/>
          </p:nvPr>
        </p:nvSpPr>
        <p:spPr/>
        <p:txBody>
          <a:bodyPr/>
          <a:lstStyle/>
          <a:p>
            <a:pPr>
              <a:defRPr/>
            </a:pPr>
            <a:r>
              <a:rPr lang="en-US"/>
              <a:t>Introduction to Data Mining, 2nd Edition   Tan, Steinbach, Karpatne, Kumar</a:t>
            </a:r>
            <a:endParaRPr lang="en-US" dirty="0"/>
          </a:p>
        </p:txBody>
      </p:sp>
      <p:sp>
        <p:nvSpPr>
          <p:cNvPr id="2" name="Date Placeholder 1">
            <a:extLst>
              <a:ext uri="{FF2B5EF4-FFF2-40B4-BE49-F238E27FC236}">
                <a16:creationId xmlns:a16="http://schemas.microsoft.com/office/drawing/2014/main" id="{36DF667C-05BF-40C7-8AC6-AD630088E1F8}"/>
              </a:ext>
            </a:extLst>
          </p:cNvPr>
          <p:cNvSpPr>
            <a:spLocks noGrp="1"/>
          </p:cNvSpPr>
          <p:nvPr>
            <p:ph type="dt" sz="quarter" idx="10"/>
          </p:nvPr>
        </p:nvSpPr>
        <p:spPr/>
        <p:txBody>
          <a:bodyPr/>
          <a:lstStyle/>
          <a:p>
            <a:pPr>
              <a:defRPr/>
            </a:pPr>
            <a:r>
              <a:rPr lang="en-US"/>
              <a:t>09/09/2020</a:t>
            </a:r>
          </a:p>
        </p:txBody>
      </p:sp>
    </p:spTree>
  </p:cSld>
  <p:clrMapOvr>
    <a:masterClrMapping/>
  </p:clrMapOvr>
  <mc:AlternateContent xmlns:mc="http://schemas.openxmlformats.org/markup-compatibility/2006" xmlns:p14="http://schemas.microsoft.com/office/powerpoint/2010/main">
    <mc:Choice Requires="p14">
      <p:transition spd="slow" p14:dur="2000" advTm="3091"/>
    </mc:Choice>
    <mc:Fallback xmlns="">
      <p:transition spd="slow" advTm="30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8999-16FD-5661-C324-AFD48B226874}"/>
              </a:ext>
            </a:extLst>
          </p:cNvPr>
          <p:cNvSpPr>
            <a:spLocks noGrp="1"/>
          </p:cNvSpPr>
          <p:nvPr>
            <p:ph type="title"/>
          </p:nvPr>
        </p:nvSpPr>
        <p:spPr>
          <a:xfrm>
            <a:off x="381000" y="0"/>
            <a:ext cx="8280400" cy="685800"/>
          </a:xfrm>
        </p:spPr>
        <p:txBody>
          <a:bodyPr/>
          <a:lstStyle/>
          <a:p>
            <a:pPr algn="ctr">
              <a:lnSpc>
                <a:spcPct val="100000"/>
              </a:lnSpc>
            </a:pPr>
            <a:r>
              <a:rPr lang="en-US" sz="2000" dirty="0"/>
              <a:t>Exercise-1</a:t>
            </a:r>
            <a:br>
              <a:rPr lang="en-US" sz="1600" dirty="0"/>
            </a:br>
            <a:r>
              <a:rPr lang="en-US" sz="1600" dirty="0"/>
              <a:t>Discuss whether or not each of the following activities is a data mining task.</a:t>
            </a:r>
          </a:p>
        </p:txBody>
      </p:sp>
      <p:sp>
        <p:nvSpPr>
          <p:cNvPr id="3" name="Content Placeholder 2">
            <a:extLst>
              <a:ext uri="{FF2B5EF4-FFF2-40B4-BE49-F238E27FC236}">
                <a16:creationId xmlns:a16="http://schemas.microsoft.com/office/drawing/2014/main" id="{17604429-5318-B93C-7147-52AD14C75044}"/>
              </a:ext>
            </a:extLst>
          </p:cNvPr>
          <p:cNvSpPr>
            <a:spLocks noGrp="1"/>
          </p:cNvSpPr>
          <p:nvPr>
            <p:ph idx="1"/>
          </p:nvPr>
        </p:nvSpPr>
        <p:spPr>
          <a:xfrm>
            <a:off x="381000" y="1066800"/>
            <a:ext cx="8318500" cy="5181600"/>
          </a:xfrm>
        </p:spPr>
        <p:txBody>
          <a:bodyPr/>
          <a:lstStyle/>
          <a:p>
            <a:pPr marL="342900" indent="-342900">
              <a:buFont typeface="+mj-lt"/>
              <a:buAutoNum type="arabicPeriod"/>
            </a:pPr>
            <a:r>
              <a:rPr lang="en-US" sz="2250" dirty="0"/>
              <a:t>Dividing the customers of a company according to their gender.</a:t>
            </a:r>
          </a:p>
          <a:p>
            <a:pPr marL="342900" indent="-342900">
              <a:buFont typeface="+mj-lt"/>
              <a:buAutoNum type="arabicPeriod"/>
            </a:pPr>
            <a:r>
              <a:rPr lang="en-US" sz="2250" dirty="0"/>
              <a:t>Dividing the customers of a company according to their profitability.</a:t>
            </a:r>
          </a:p>
          <a:p>
            <a:pPr marL="342900" indent="-342900">
              <a:buFont typeface="+mj-lt"/>
              <a:buAutoNum type="arabicPeriod"/>
            </a:pPr>
            <a:r>
              <a:rPr lang="en-US" sz="2250" dirty="0"/>
              <a:t>Computing the total sales of a company.</a:t>
            </a:r>
          </a:p>
          <a:p>
            <a:pPr marL="342900" indent="-342900">
              <a:buFont typeface="+mj-lt"/>
              <a:buAutoNum type="arabicPeriod"/>
            </a:pPr>
            <a:r>
              <a:rPr lang="en-US" sz="2250" dirty="0"/>
              <a:t>Sorting a student database based on student identification numbers.</a:t>
            </a:r>
          </a:p>
          <a:p>
            <a:pPr marL="342900" indent="-342900">
              <a:buFont typeface="+mj-lt"/>
              <a:buAutoNum type="arabicPeriod"/>
            </a:pPr>
            <a:r>
              <a:rPr lang="en-US" sz="2250" dirty="0"/>
              <a:t>Predicting the outcomes of tossing a (fair) pair of dice.</a:t>
            </a:r>
          </a:p>
          <a:p>
            <a:pPr marL="342900" indent="-342900">
              <a:buFont typeface="+mj-lt"/>
              <a:buAutoNum type="arabicPeriod"/>
            </a:pPr>
            <a:r>
              <a:rPr lang="en-US" sz="2250" dirty="0"/>
              <a:t>Predicting the future stock price of a company using historical records. </a:t>
            </a:r>
          </a:p>
          <a:p>
            <a:pPr marL="342900" indent="-342900">
              <a:buFont typeface="+mj-lt"/>
              <a:buAutoNum type="arabicPeriod"/>
            </a:pPr>
            <a:r>
              <a:rPr lang="en-US" sz="2250" dirty="0"/>
              <a:t>Monitoring the heart rate of a patient for abnormalities.</a:t>
            </a:r>
          </a:p>
          <a:p>
            <a:pPr marL="342900" indent="-342900">
              <a:buFont typeface="+mj-lt"/>
              <a:buAutoNum type="arabicPeriod"/>
            </a:pPr>
            <a:r>
              <a:rPr lang="en-US" sz="2250" dirty="0"/>
              <a:t>Monitoring seismic waves for earthquake activities.</a:t>
            </a:r>
          </a:p>
          <a:p>
            <a:pPr marL="342900" indent="-342900">
              <a:buFont typeface="+mj-lt"/>
              <a:buAutoNum type="arabicPeriod"/>
            </a:pPr>
            <a:r>
              <a:rPr lang="en-US" sz="2250" dirty="0"/>
              <a:t>Extracting the frequencies of a sound wave.</a:t>
            </a:r>
          </a:p>
        </p:txBody>
      </p:sp>
      <p:sp>
        <p:nvSpPr>
          <p:cNvPr id="4" name="Date Placeholder 3">
            <a:extLst>
              <a:ext uri="{FF2B5EF4-FFF2-40B4-BE49-F238E27FC236}">
                <a16:creationId xmlns:a16="http://schemas.microsoft.com/office/drawing/2014/main" id="{A9F08626-6441-64DB-2CE6-0819593F5780}"/>
              </a:ext>
            </a:extLst>
          </p:cNvPr>
          <p:cNvSpPr>
            <a:spLocks noGrp="1"/>
          </p:cNvSpPr>
          <p:nvPr>
            <p:ph type="dt" sz="half" idx="10"/>
          </p:nvPr>
        </p:nvSpPr>
        <p:spPr/>
        <p:txBody>
          <a:bodyPr/>
          <a:lstStyle/>
          <a:p>
            <a:pPr>
              <a:defRPr/>
            </a:pPr>
            <a:r>
              <a:rPr lang="en-US"/>
              <a:t>09/09/2020</a:t>
            </a:r>
            <a:endParaRPr lang="en-US" dirty="0"/>
          </a:p>
        </p:txBody>
      </p:sp>
      <p:sp>
        <p:nvSpPr>
          <p:cNvPr id="5" name="Footer Placeholder 4">
            <a:extLst>
              <a:ext uri="{FF2B5EF4-FFF2-40B4-BE49-F238E27FC236}">
                <a16:creationId xmlns:a16="http://schemas.microsoft.com/office/drawing/2014/main" id="{3352176A-2086-D480-4267-147D8B118BF0}"/>
              </a:ext>
            </a:extLst>
          </p:cNvPr>
          <p:cNvSpPr>
            <a:spLocks noGrp="1"/>
          </p:cNvSpPr>
          <p:nvPr>
            <p:ph type="ftr" sz="quarter" idx="11"/>
          </p:nvPr>
        </p:nvSpPr>
        <p:spPr/>
        <p:txBody>
          <a:bodyPr/>
          <a:lstStyle/>
          <a:p>
            <a:pPr>
              <a:defRPr/>
            </a:pPr>
            <a:r>
              <a:rPr lang="en-US"/>
              <a:t>Introduction to Data Mining, 2nd Edition   Tan, Steinbach, Karpatne, Kumar</a:t>
            </a:r>
            <a:endParaRPr lang="en-US" dirty="0"/>
          </a:p>
        </p:txBody>
      </p:sp>
      <p:sp>
        <p:nvSpPr>
          <p:cNvPr id="6" name="Slide Number Placeholder 5">
            <a:extLst>
              <a:ext uri="{FF2B5EF4-FFF2-40B4-BE49-F238E27FC236}">
                <a16:creationId xmlns:a16="http://schemas.microsoft.com/office/drawing/2014/main" id="{579CB3AC-36FB-FFBB-FFE9-DFFA3A735B06}"/>
              </a:ext>
            </a:extLst>
          </p:cNvPr>
          <p:cNvSpPr>
            <a:spLocks noGrp="1"/>
          </p:cNvSpPr>
          <p:nvPr>
            <p:ph type="sldNum" sz="quarter" idx="12"/>
          </p:nvPr>
        </p:nvSpPr>
        <p:spPr/>
        <p:txBody>
          <a:bodyPr/>
          <a:lstStyle/>
          <a:p>
            <a:fld id="{68664E48-8EBF-45D4-86A6-5BE608535861}" type="slidenum">
              <a:rPr lang="en-US" altLang="en-US" smtClean="0"/>
              <a:pPr/>
              <a:t>10</a:t>
            </a:fld>
            <a:endParaRPr lang="en-US" altLang="en-US"/>
          </a:p>
        </p:txBody>
      </p:sp>
    </p:spTree>
    <p:extLst>
      <p:ext uri="{BB962C8B-B14F-4D97-AF65-F5344CB8AC3E}">
        <p14:creationId xmlns:p14="http://schemas.microsoft.com/office/powerpoint/2010/main" val="721890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AC5C-920B-BF44-9EC8-CEDD22D84A44}"/>
              </a:ext>
            </a:extLst>
          </p:cNvPr>
          <p:cNvSpPr>
            <a:spLocks noGrp="1"/>
          </p:cNvSpPr>
          <p:nvPr>
            <p:ph type="title"/>
          </p:nvPr>
        </p:nvSpPr>
        <p:spPr/>
        <p:txBody>
          <a:bodyPr/>
          <a:lstStyle/>
          <a:p>
            <a:pPr algn="ctr"/>
            <a:r>
              <a:rPr lang="en-US" dirty="0"/>
              <a:t>Exercise-1 Answers</a:t>
            </a:r>
          </a:p>
        </p:txBody>
      </p:sp>
      <p:sp>
        <p:nvSpPr>
          <p:cNvPr id="3" name="Content Placeholder 2">
            <a:extLst>
              <a:ext uri="{FF2B5EF4-FFF2-40B4-BE49-F238E27FC236}">
                <a16:creationId xmlns:a16="http://schemas.microsoft.com/office/drawing/2014/main" id="{BBDDE42A-4665-E300-D607-963464E0C431}"/>
              </a:ext>
            </a:extLst>
          </p:cNvPr>
          <p:cNvSpPr>
            <a:spLocks noGrp="1"/>
          </p:cNvSpPr>
          <p:nvPr>
            <p:ph idx="1"/>
          </p:nvPr>
        </p:nvSpPr>
        <p:spPr/>
        <p:txBody>
          <a:bodyPr/>
          <a:lstStyle/>
          <a:p>
            <a:r>
              <a:rPr lang="en-US" sz="1800" dirty="0"/>
              <a:t>Dividing the customers of a company according to their gender. </a:t>
            </a:r>
            <a:r>
              <a:rPr lang="en-US" sz="1800" b="1" dirty="0"/>
              <a:t>No. This is a simple database query.</a:t>
            </a:r>
          </a:p>
          <a:p>
            <a:r>
              <a:rPr lang="en-US" sz="1800" dirty="0"/>
              <a:t>Dividing the customers of a company according to their profitability. </a:t>
            </a:r>
            <a:r>
              <a:rPr lang="en-US" sz="1800" b="1" dirty="0"/>
              <a:t>No. This is an accounting calculation, followed by the application of a threshold. However, predicting the profitability of a new customer would be data mining</a:t>
            </a:r>
            <a:r>
              <a:rPr lang="en-US" sz="1800" dirty="0"/>
              <a:t>.</a:t>
            </a:r>
          </a:p>
          <a:p>
            <a:r>
              <a:rPr lang="en-US" sz="1800" dirty="0"/>
              <a:t>Computing the total sales of a company. </a:t>
            </a:r>
            <a:r>
              <a:rPr lang="en-US" sz="1800" b="1" dirty="0"/>
              <a:t>No. Again, this is simple accounting.</a:t>
            </a:r>
          </a:p>
          <a:p>
            <a:r>
              <a:rPr lang="en-US" sz="1800" dirty="0"/>
              <a:t>Sorting a student database based on student identification numbers. </a:t>
            </a:r>
            <a:r>
              <a:rPr lang="en-US" sz="1800" b="1" dirty="0"/>
              <a:t>No. Again, this is a simple database query. </a:t>
            </a:r>
          </a:p>
          <a:p>
            <a:r>
              <a:rPr lang="en-US" sz="1800" dirty="0"/>
              <a:t>Predicting the outcomes of tossing a (fair) pair of dice. </a:t>
            </a:r>
            <a:r>
              <a:rPr lang="en-US" sz="1800" b="1" dirty="0"/>
              <a:t>No. Since the die is fair, this is a probability calculation. If the die were not fair, and we needed to estimate the probabilities of each outcome from the data, then this is more like the problems considered by data mining. However, in this specific case, solutions to this problem were developed by mathematicians a long time ago, and thus, we wouldn’t consider it to be data mining. </a:t>
            </a:r>
            <a:endParaRPr lang="en-US" sz="1800" dirty="0"/>
          </a:p>
        </p:txBody>
      </p:sp>
      <p:sp>
        <p:nvSpPr>
          <p:cNvPr id="4" name="Date Placeholder 3">
            <a:extLst>
              <a:ext uri="{FF2B5EF4-FFF2-40B4-BE49-F238E27FC236}">
                <a16:creationId xmlns:a16="http://schemas.microsoft.com/office/drawing/2014/main" id="{C4A0A57A-80CF-46C9-B4D1-EC902B034F60}"/>
              </a:ext>
            </a:extLst>
          </p:cNvPr>
          <p:cNvSpPr>
            <a:spLocks noGrp="1"/>
          </p:cNvSpPr>
          <p:nvPr>
            <p:ph type="dt" sz="half" idx="10"/>
          </p:nvPr>
        </p:nvSpPr>
        <p:spPr/>
        <p:txBody>
          <a:bodyPr/>
          <a:lstStyle/>
          <a:p>
            <a:pPr>
              <a:defRPr/>
            </a:pPr>
            <a:r>
              <a:rPr lang="en-US" dirty="0"/>
              <a:t>09/09/2020</a:t>
            </a:r>
          </a:p>
        </p:txBody>
      </p:sp>
      <p:sp>
        <p:nvSpPr>
          <p:cNvPr id="5" name="Footer Placeholder 4">
            <a:extLst>
              <a:ext uri="{FF2B5EF4-FFF2-40B4-BE49-F238E27FC236}">
                <a16:creationId xmlns:a16="http://schemas.microsoft.com/office/drawing/2014/main" id="{19801BBF-1654-94C0-68F7-5FB8F6C570EC}"/>
              </a:ext>
            </a:extLst>
          </p:cNvPr>
          <p:cNvSpPr>
            <a:spLocks noGrp="1"/>
          </p:cNvSpPr>
          <p:nvPr>
            <p:ph type="ftr" sz="quarter" idx="11"/>
          </p:nvPr>
        </p:nvSpPr>
        <p:spPr/>
        <p:txBody>
          <a:bodyPr/>
          <a:lstStyle/>
          <a:p>
            <a:pPr>
              <a:defRPr/>
            </a:pPr>
            <a:r>
              <a:rPr lang="en-US"/>
              <a:t>Introduction to Data Mining, 2nd Edition   Tan, Steinbach, Karpatne, Kumar</a:t>
            </a:r>
            <a:endParaRPr lang="en-US" dirty="0"/>
          </a:p>
        </p:txBody>
      </p:sp>
      <p:sp>
        <p:nvSpPr>
          <p:cNvPr id="6" name="Slide Number Placeholder 5">
            <a:extLst>
              <a:ext uri="{FF2B5EF4-FFF2-40B4-BE49-F238E27FC236}">
                <a16:creationId xmlns:a16="http://schemas.microsoft.com/office/drawing/2014/main" id="{8ACDB390-55D2-1626-3C25-6651E1717EAD}"/>
              </a:ext>
            </a:extLst>
          </p:cNvPr>
          <p:cNvSpPr>
            <a:spLocks noGrp="1"/>
          </p:cNvSpPr>
          <p:nvPr>
            <p:ph type="sldNum" sz="quarter" idx="12"/>
          </p:nvPr>
        </p:nvSpPr>
        <p:spPr/>
        <p:txBody>
          <a:bodyPr/>
          <a:lstStyle/>
          <a:p>
            <a:fld id="{68664E48-8EBF-45D4-86A6-5BE608535861}" type="slidenum">
              <a:rPr lang="en-US" altLang="en-US" smtClean="0"/>
              <a:pPr/>
              <a:t>11</a:t>
            </a:fld>
            <a:endParaRPr lang="en-US" altLang="en-US"/>
          </a:p>
        </p:txBody>
      </p:sp>
    </p:spTree>
    <p:extLst>
      <p:ext uri="{BB962C8B-B14F-4D97-AF65-F5344CB8AC3E}">
        <p14:creationId xmlns:p14="http://schemas.microsoft.com/office/powerpoint/2010/main" val="247846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92CA-2DC3-B936-6B15-FC872B9BBA55}"/>
              </a:ext>
            </a:extLst>
          </p:cNvPr>
          <p:cNvSpPr>
            <a:spLocks noGrp="1"/>
          </p:cNvSpPr>
          <p:nvPr>
            <p:ph type="title"/>
          </p:nvPr>
        </p:nvSpPr>
        <p:spPr/>
        <p:txBody>
          <a:bodyPr/>
          <a:lstStyle/>
          <a:p>
            <a:pPr algn="ctr"/>
            <a:r>
              <a:rPr lang="en-US" dirty="0"/>
              <a:t>Exercise-1 Answers</a:t>
            </a:r>
          </a:p>
        </p:txBody>
      </p:sp>
      <p:sp>
        <p:nvSpPr>
          <p:cNvPr id="3" name="Content Placeholder 2">
            <a:extLst>
              <a:ext uri="{FF2B5EF4-FFF2-40B4-BE49-F238E27FC236}">
                <a16:creationId xmlns:a16="http://schemas.microsoft.com/office/drawing/2014/main" id="{79F51153-E850-B60B-FFF6-4922FAA7E7C5}"/>
              </a:ext>
            </a:extLst>
          </p:cNvPr>
          <p:cNvSpPr>
            <a:spLocks noGrp="1"/>
          </p:cNvSpPr>
          <p:nvPr>
            <p:ph idx="1"/>
          </p:nvPr>
        </p:nvSpPr>
        <p:spPr/>
        <p:txBody>
          <a:bodyPr/>
          <a:lstStyle/>
          <a:p>
            <a:r>
              <a:rPr lang="en-US" sz="1600" dirty="0"/>
              <a:t>Predicting the future stock price of a company using historical records. </a:t>
            </a:r>
            <a:r>
              <a:rPr lang="en-US" sz="1600" b="1" dirty="0"/>
              <a:t>Yes. We would attempt to create a model that can predict the continuous value of the stock price. This is an example of the area of data mining known as predictive modelling. We could use regression for this modelling, although researchers in many fields have developed a wide variety of techniques for predicting time series.</a:t>
            </a:r>
          </a:p>
          <a:p>
            <a:r>
              <a:rPr lang="en-US" sz="1600" dirty="0"/>
              <a:t>Monitoring the heart rate of a patient for abnormalities</a:t>
            </a:r>
            <a:r>
              <a:rPr lang="en-US" sz="1600" b="1" dirty="0"/>
              <a:t>. Yes. We would build a model of the normal behavior of heart rate and raise an alarm when an unusual heart behavior occurred. This would involve the area of data mining known as anomaly detection. This could also be considered as a classification problem if we had examples of both normal and abnormal heart behavior. </a:t>
            </a:r>
          </a:p>
          <a:p>
            <a:r>
              <a:rPr lang="en-US" sz="1600" dirty="0"/>
              <a:t>Monitoring seismic waves for earthquake activities. </a:t>
            </a:r>
            <a:r>
              <a:rPr lang="en-US" sz="1600" b="1" dirty="0"/>
              <a:t>Yes. In this case, we would build a model of different types of seismic wave behavior associated with earthquake activities and raise an alarm when one of these different types of seismic activity was observed. This is an example of the area of data mining known as classification. </a:t>
            </a:r>
          </a:p>
          <a:p>
            <a:r>
              <a:rPr lang="en-US" sz="1600" dirty="0"/>
              <a:t>Extracting the frequencies of a sound wave. </a:t>
            </a:r>
            <a:r>
              <a:rPr lang="en-US" sz="1600" b="1" dirty="0"/>
              <a:t>No. This is signal processing</a:t>
            </a:r>
          </a:p>
          <a:p>
            <a:endParaRPr lang="en-US" sz="1600" dirty="0"/>
          </a:p>
        </p:txBody>
      </p:sp>
      <p:sp>
        <p:nvSpPr>
          <p:cNvPr id="4" name="Date Placeholder 3">
            <a:extLst>
              <a:ext uri="{FF2B5EF4-FFF2-40B4-BE49-F238E27FC236}">
                <a16:creationId xmlns:a16="http://schemas.microsoft.com/office/drawing/2014/main" id="{86B51609-F177-F98C-AAB8-2F7A5FC1B430}"/>
              </a:ext>
            </a:extLst>
          </p:cNvPr>
          <p:cNvSpPr>
            <a:spLocks noGrp="1"/>
          </p:cNvSpPr>
          <p:nvPr>
            <p:ph type="dt" sz="half" idx="10"/>
          </p:nvPr>
        </p:nvSpPr>
        <p:spPr/>
        <p:txBody>
          <a:bodyPr/>
          <a:lstStyle/>
          <a:p>
            <a:pPr>
              <a:defRPr/>
            </a:pPr>
            <a:r>
              <a:rPr lang="en-US"/>
              <a:t>09/09/2020</a:t>
            </a:r>
            <a:endParaRPr lang="en-US" dirty="0"/>
          </a:p>
        </p:txBody>
      </p:sp>
      <p:sp>
        <p:nvSpPr>
          <p:cNvPr id="5" name="Footer Placeholder 4">
            <a:extLst>
              <a:ext uri="{FF2B5EF4-FFF2-40B4-BE49-F238E27FC236}">
                <a16:creationId xmlns:a16="http://schemas.microsoft.com/office/drawing/2014/main" id="{23E22512-2E3D-5DDA-3FB5-FB94F9732165}"/>
              </a:ext>
            </a:extLst>
          </p:cNvPr>
          <p:cNvSpPr>
            <a:spLocks noGrp="1"/>
          </p:cNvSpPr>
          <p:nvPr>
            <p:ph type="ftr" sz="quarter" idx="11"/>
          </p:nvPr>
        </p:nvSpPr>
        <p:spPr/>
        <p:txBody>
          <a:bodyPr/>
          <a:lstStyle/>
          <a:p>
            <a:pPr>
              <a:defRPr/>
            </a:pPr>
            <a:r>
              <a:rPr lang="en-US"/>
              <a:t>Introduction to Data Mining, 2nd Edition   Tan, Steinbach, Karpatne, Kumar</a:t>
            </a:r>
            <a:endParaRPr lang="en-US" dirty="0"/>
          </a:p>
        </p:txBody>
      </p:sp>
      <p:sp>
        <p:nvSpPr>
          <p:cNvPr id="6" name="Slide Number Placeholder 5">
            <a:extLst>
              <a:ext uri="{FF2B5EF4-FFF2-40B4-BE49-F238E27FC236}">
                <a16:creationId xmlns:a16="http://schemas.microsoft.com/office/drawing/2014/main" id="{1F0E2216-A045-BB94-EBC1-541A08E12E56}"/>
              </a:ext>
            </a:extLst>
          </p:cNvPr>
          <p:cNvSpPr>
            <a:spLocks noGrp="1"/>
          </p:cNvSpPr>
          <p:nvPr>
            <p:ph type="sldNum" sz="quarter" idx="12"/>
          </p:nvPr>
        </p:nvSpPr>
        <p:spPr/>
        <p:txBody>
          <a:bodyPr/>
          <a:lstStyle/>
          <a:p>
            <a:fld id="{68664E48-8EBF-45D4-86A6-5BE608535861}" type="slidenum">
              <a:rPr lang="en-US" altLang="en-US" smtClean="0"/>
              <a:pPr/>
              <a:t>12</a:t>
            </a:fld>
            <a:endParaRPr lang="en-US" altLang="en-US"/>
          </a:p>
        </p:txBody>
      </p:sp>
    </p:spTree>
    <p:extLst>
      <p:ext uri="{BB962C8B-B14F-4D97-AF65-F5344CB8AC3E}">
        <p14:creationId xmlns:p14="http://schemas.microsoft.com/office/powerpoint/2010/main" val="273515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7F181FFC-C8C6-4BE8-84B6-A478C99DFA73}"/>
              </a:ext>
            </a:extLst>
          </p:cNvPr>
          <p:cNvSpPr>
            <a:spLocks noGrp="1" noChangeArrowheads="1"/>
          </p:cNvSpPr>
          <p:nvPr>
            <p:ph type="body" idx="1"/>
          </p:nvPr>
        </p:nvSpPr>
        <p:spPr>
          <a:xfrm>
            <a:off x="411163" y="990600"/>
            <a:ext cx="8318500" cy="5334000"/>
          </a:xfrm>
        </p:spPr>
        <p:txBody>
          <a:bodyPr/>
          <a:lstStyle/>
          <a:p>
            <a:pPr marL="342900" indent="-342900">
              <a:lnSpc>
                <a:spcPct val="90000"/>
              </a:lnSpc>
            </a:pPr>
            <a:r>
              <a:rPr lang="en-US" altLang="en-US" dirty="0"/>
              <a:t>Find a model  for class attribute as a function of the values of other attributes</a:t>
            </a:r>
          </a:p>
          <a:p>
            <a:pPr marL="342900" indent="-342900">
              <a:lnSpc>
                <a:spcPct val="90000"/>
              </a:lnSpc>
            </a:pPr>
            <a:endParaRPr lang="en-US" altLang="en-US" dirty="0"/>
          </a:p>
          <a:p>
            <a:pPr marL="342900" indent="-342900">
              <a:lnSpc>
                <a:spcPct val="90000"/>
              </a:lnSpc>
            </a:pPr>
            <a:endParaRPr lang="en-US" altLang="en-US" dirty="0"/>
          </a:p>
          <a:p>
            <a:pPr marL="342900" indent="-342900">
              <a:lnSpc>
                <a:spcPct val="90000"/>
              </a:lnSpc>
            </a:pPr>
            <a:endParaRPr lang="en-US" altLang="en-US" dirty="0"/>
          </a:p>
          <a:p>
            <a:pPr marL="342900" indent="-342900">
              <a:lnSpc>
                <a:spcPct val="90000"/>
              </a:lnSpc>
            </a:pPr>
            <a:endParaRPr lang="en-US" altLang="en-US" dirty="0"/>
          </a:p>
          <a:p>
            <a:pPr marL="342900" indent="-342900">
              <a:lnSpc>
                <a:spcPct val="90000"/>
              </a:lnSpc>
            </a:pPr>
            <a:endParaRPr lang="en-US" altLang="en-US" dirty="0"/>
          </a:p>
        </p:txBody>
      </p:sp>
      <p:graphicFrame>
        <p:nvGraphicFramePr>
          <p:cNvPr id="22531" name="Object 4">
            <a:extLst>
              <a:ext uri="{FF2B5EF4-FFF2-40B4-BE49-F238E27FC236}">
                <a16:creationId xmlns:a16="http://schemas.microsoft.com/office/drawing/2014/main" id="{3B6794EA-F0C3-4447-9624-E201EF68CC48}"/>
              </a:ext>
            </a:extLst>
          </p:cNvPr>
          <p:cNvGraphicFramePr>
            <a:graphicFrameLocks noChangeAspect="1"/>
          </p:cNvGraphicFramePr>
          <p:nvPr/>
        </p:nvGraphicFramePr>
        <p:xfrm>
          <a:off x="228600" y="2762250"/>
          <a:ext cx="4438650" cy="1962150"/>
        </p:xfrm>
        <a:graphic>
          <a:graphicData uri="http://schemas.openxmlformats.org/presentationml/2006/ole">
            <mc:AlternateContent xmlns:mc="http://schemas.openxmlformats.org/markup-compatibility/2006">
              <mc:Choice xmlns:v="urn:schemas-microsoft-com:vml" Requires="v">
                <p:oleObj name="Document" r:id="rId3" imgW="8203692" imgH="3634740" progId="Word.Document.8">
                  <p:embed/>
                </p:oleObj>
              </mc:Choice>
              <mc:Fallback>
                <p:oleObj name="Document" r:id="rId3" imgW="8203692" imgH="3634740" progId="Word.Document.8">
                  <p:embed/>
                  <p:pic>
                    <p:nvPicPr>
                      <p:cNvPr id="22531" name="Object 4">
                        <a:extLst>
                          <a:ext uri="{FF2B5EF4-FFF2-40B4-BE49-F238E27FC236}">
                            <a16:creationId xmlns:a16="http://schemas.microsoft.com/office/drawing/2014/main" id="{3B6794EA-F0C3-4447-9624-E201EF68C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762250"/>
                        <a:ext cx="4438650" cy="196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2" name="Text Box 5">
            <a:extLst>
              <a:ext uri="{FF2B5EF4-FFF2-40B4-BE49-F238E27FC236}">
                <a16:creationId xmlns:a16="http://schemas.microsoft.com/office/drawing/2014/main" id="{7EA61E12-6C1A-4680-B093-55666A4C6214}"/>
              </a:ext>
            </a:extLst>
          </p:cNvPr>
          <p:cNvSpPr txBox="1">
            <a:spLocks noChangeArrowheads="1"/>
          </p:cNvSpPr>
          <p:nvPr/>
        </p:nvSpPr>
        <p:spPr bwMode="auto">
          <a:xfrm>
            <a:off x="5943600" y="1600200"/>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rIns="0">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50000"/>
              </a:spcBef>
              <a:spcAft>
                <a:spcPct val="0"/>
              </a:spcAft>
              <a:buClrTx/>
              <a:buSzTx/>
              <a:buFontTx/>
              <a:buNone/>
            </a:pPr>
            <a:r>
              <a:rPr lang="en-US" altLang="en-US" sz="1800" dirty="0">
                <a:solidFill>
                  <a:srgbClr val="FF0000"/>
                </a:solidFill>
              </a:rPr>
              <a:t>Model for predicting credit worthiness</a:t>
            </a:r>
          </a:p>
        </p:txBody>
      </p:sp>
      <p:sp>
        <p:nvSpPr>
          <p:cNvPr id="22533" name="Text Box 6">
            <a:extLst>
              <a:ext uri="{FF2B5EF4-FFF2-40B4-BE49-F238E27FC236}">
                <a16:creationId xmlns:a16="http://schemas.microsoft.com/office/drawing/2014/main" id="{219E7121-71B5-41EB-B2EB-8B387E48A096}"/>
              </a:ext>
            </a:extLst>
          </p:cNvPr>
          <p:cNvSpPr txBox="1">
            <a:spLocks noChangeArrowheads="1"/>
          </p:cNvSpPr>
          <p:nvPr/>
        </p:nvSpPr>
        <p:spPr bwMode="auto">
          <a:xfrm>
            <a:off x="3733800" y="238125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a:solidFill>
                  <a:srgbClr val="2A8487"/>
                </a:solidFill>
              </a:rPr>
              <a:t>Class</a:t>
            </a:r>
          </a:p>
        </p:txBody>
      </p:sp>
      <p:graphicFrame>
        <p:nvGraphicFramePr>
          <p:cNvPr id="22534" name="Object 7">
            <a:extLst>
              <a:ext uri="{FF2B5EF4-FFF2-40B4-BE49-F238E27FC236}">
                <a16:creationId xmlns:a16="http://schemas.microsoft.com/office/drawing/2014/main" id="{353B0B76-DAE1-4E03-9BB3-35F12B004A90}"/>
              </a:ext>
            </a:extLst>
          </p:cNvPr>
          <p:cNvGraphicFramePr>
            <a:graphicFrameLocks noChangeAspect="1"/>
          </p:cNvGraphicFramePr>
          <p:nvPr/>
        </p:nvGraphicFramePr>
        <p:xfrm>
          <a:off x="4953000" y="2266950"/>
          <a:ext cx="4114800" cy="4133850"/>
        </p:xfrm>
        <a:graphic>
          <a:graphicData uri="http://schemas.openxmlformats.org/presentationml/2006/ole">
            <mc:AlternateContent xmlns:mc="http://schemas.openxmlformats.org/markup-compatibility/2006">
              <mc:Choice xmlns:v="urn:schemas-microsoft-com:vml" Requires="v">
                <p:oleObj name="VISIO" r:id="rId5" imgW="7088124" imgH="7124700" progId="Visio.Drawing.6">
                  <p:embed/>
                </p:oleObj>
              </mc:Choice>
              <mc:Fallback>
                <p:oleObj name="VISIO" r:id="rId5" imgW="7088124" imgH="7124700" progId="Visio.Drawing.6">
                  <p:embed/>
                  <p:pic>
                    <p:nvPicPr>
                      <p:cNvPr id="22534" name="Object 7">
                        <a:extLst>
                          <a:ext uri="{FF2B5EF4-FFF2-40B4-BE49-F238E27FC236}">
                            <a16:creationId xmlns:a16="http://schemas.microsoft.com/office/drawing/2014/main" id="{353B0B76-DAE1-4E03-9BB3-35F12B004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266950"/>
                        <a:ext cx="41148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5" name="Rectangle 8">
            <a:extLst>
              <a:ext uri="{FF2B5EF4-FFF2-40B4-BE49-F238E27FC236}">
                <a16:creationId xmlns:a16="http://schemas.microsoft.com/office/drawing/2014/main" id="{F9D892F0-AD61-4634-A2CB-BCBE4B57D864}"/>
              </a:ext>
            </a:extLst>
          </p:cNvPr>
          <p:cNvSpPr>
            <a:spLocks noChangeArrowheads="1"/>
          </p:cNvSpPr>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ts val="3600"/>
              </a:lnSpc>
              <a:spcBef>
                <a:spcPct val="0"/>
              </a:spcBef>
              <a:spcAft>
                <a:spcPct val="0"/>
              </a:spcAft>
              <a:buClrTx/>
              <a:buSzTx/>
              <a:buFontTx/>
              <a:buNone/>
            </a:pPr>
            <a:r>
              <a:rPr lang="en-US" altLang="en-US" sz="3200" dirty="0">
                <a:latin typeface="Tahoma" panose="020B0604030504040204" pitchFamily="34" charset="0"/>
              </a:rPr>
              <a:t>Predictive Modeling: Classification</a:t>
            </a:r>
          </a:p>
        </p:txBody>
      </p:sp>
      <p:sp>
        <p:nvSpPr>
          <p:cNvPr id="22536" name="Slide Number Placeholder 10">
            <a:extLst>
              <a:ext uri="{FF2B5EF4-FFF2-40B4-BE49-F238E27FC236}">
                <a16:creationId xmlns:a16="http://schemas.microsoft.com/office/drawing/2014/main" id="{E0B868CA-22D6-465B-80AE-6B3A57312B6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78DE48AD-7E6F-454C-A229-24C403CF40D8}" type="slidenum">
              <a:rPr lang="en-US" altLang="en-US" sz="1200">
                <a:solidFill>
                  <a:srgbClr val="898989"/>
                </a:solidFill>
              </a:rPr>
              <a:pPr>
                <a:spcBef>
                  <a:spcPct val="0"/>
                </a:spcBef>
                <a:spcAft>
                  <a:spcPct val="0"/>
                </a:spcAft>
                <a:buClrTx/>
                <a:buSzTx/>
                <a:buFontTx/>
                <a:buNone/>
              </a:pPr>
              <a:t>13</a:t>
            </a:fld>
            <a:endParaRPr lang="en-US" altLang="en-US" sz="1200">
              <a:solidFill>
                <a:srgbClr val="898989"/>
              </a:solidFill>
            </a:endParaRPr>
          </a:p>
        </p:txBody>
      </p:sp>
      <p:sp>
        <p:nvSpPr>
          <p:cNvPr id="12" name="Footer Placeholder 11">
            <a:extLst>
              <a:ext uri="{FF2B5EF4-FFF2-40B4-BE49-F238E27FC236}">
                <a16:creationId xmlns:a16="http://schemas.microsoft.com/office/drawing/2014/main" id="{C36FACD6-8EC6-4A97-9554-1AE52E3E83AF}"/>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11" name="Date Placeholder 5">
            <a:extLst>
              <a:ext uri="{FF2B5EF4-FFF2-40B4-BE49-F238E27FC236}">
                <a16:creationId xmlns:a16="http://schemas.microsoft.com/office/drawing/2014/main" id="{5B96914F-C708-40F2-9C59-8E3918D35F31}"/>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32CD4A4-C1F1-49FE-A988-4043CC94E858}"/>
              </a:ext>
            </a:extLst>
          </p:cNvPr>
          <p:cNvSpPr>
            <a:spLocks noGrp="1" noChangeArrowheads="1"/>
          </p:cNvSpPr>
          <p:nvPr>
            <p:ph type="title"/>
          </p:nvPr>
        </p:nvSpPr>
        <p:spPr/>
        <p:txBody>
          <a:bodyPr/>
          <a:lstStyle/>
          <a:p>
            <a:r>
              <a:rPr lang="en-US" altLang="en-US" dirty="0"/>
              <a:t>Classification Example</a:t>
            </a:r>
          </a:p>
        </p:txBody>
      </p:sp>
      <p:sp>
        <p:nvSpPr>
          <p:cNvPr id="24579" name="Text Box 4">
            <a:extLst>
              <a:ext uri="{FF2B5EF4-FFF2-40B4-BE49-F238E27FC236}">
                <a16:creationId xmlns:a16="http://schemas.microsoft.com/office/drawing/2014/main" id="{DDA83841-D102-40D9-85C9-3065EDEF6A67}"/>
              </a:ext>
            </a:extLst>
          </p:cNvPr>
          <p:cNvSpPr txBox="1">
            <a:spLocks noChangeArrowheads="1"/>
          </p:cNvSpPr>
          <p:nvPr/>
        </p:nvSpPr>
        <p:spPr bwMode="auto">
          <a:xfrm rot="-2416809">
            <a:off x="838200" y="1690688"/>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dirty="0">
                <a:solidFill>
                  <a:srgbClr val="006600"/>
                </a:solidFill>
              </a:rPr>
              <a:t>categorical</a:t>
            </a:r>
            <a:endParaRPr lang="en-US" altLang="en-US" sz="1600" dirty="0">
              <a:solidFill>
                <a:schemeClr val="bg2"/>
              </a:solidFill>
            </a:endParaRPr>
          </a:p>
        </p:txBody>
      </p:sp>
      <p:sp>
        <p:nvSpPr>
          <p:cNvPr id="24580" name="Text Box 5">
            <a:extLst>
              <a:ext uri="{FF2B5EF4-FFF2-40B4-BE49-F238E27FC236}">
                <a16:creationId xmlns:a16="http://schemas.microsoft.com/office/drawing/2014/main" id="{C1914E51-7AAC-45DA-9710-4C9DE561418C}"/>
              </a:ext>
            </a:extLst>
          </p:cNvPr>
          <p:cNvSpPr txBox="1">
            <a:spLocks noChangeArrowheads="1"/>
          </p:cNvSpPr>
          <p:nvPr/>
        </p:nvSpPr>
        <p:spPr bwMode="auto">
          <a:xfrm rot="-2416809">
            <a:off x="1746250" y="1690688"/>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categorical</a:t>
            </a:r>
            <a:endParaRPr lang="en-US" altLang="en-US" sz="1600">
              <a:solidFill>
                <a:schemeClr val="bg2"/>
              </a:solidFill>
            </a:endParaRPr>
          </a:p>
        </p:txBody>
      </p:sp>
      <p:sp>
        <p:nvSpPr>
          <p:cNvPr id="24581" name="Text Box 6">
            <a:extLst>
              <a:ext uri="{FF2B5EF4-FFF2-40B4-BE49-F238E27FC236}">
                <a16:creationId xmlns:a16="http://schemas.microsoft.com/office/drawing/2014/main" id="{3F10EB46-9E7B-431B-85BC-5AD90466C30B}"/>
              </a:ext>
            </a:extLst>
          </p:cNvPr>
          <p:cNvSpPr txBox="1">
            <a:spLocks noChangeArrowheads="1"/>
          </p:cNvSpPr>
          <p:nvPr/>
        </p:nvSpPr>
        <p:spPr bwMode="auto">
          <a:xfrm rot="-2416809">
            <a:off x="2640013" y="1668463"/>
            <a:ext cx="1325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quantitative</a:t>
            </a:r>
            <a:endParaRPr lang="en-US" altLang="en-US" sz="1600">
              <a:solidFill>
                <a:schemeClr val="bg2"/>
              </a:solidFill>
            </a:endParaRPr>
          </a:p>
        </p:txBody>
      </p:sp>
      <p:sp>
        <p:nvSpPr>
          <p:cNvPr id="24582" name="Text Box 7">
            <a:extLst>
              <a:ext uri="{FF2B5EF4-FFF2-40B4-BE49-F238E27FC236}">
                <a16:creationId xmlns:a16="http://schemas.microsoft.com/office/drawing/2014/main" id="{E0A935BD-1A4A-4950-B0C3-EC03EA1FD358}"/>
              </a:ext>
            </a:extLst>
          </p:cNvPr>
          <p:cNvSpPr txBox="1">
            <a:spLocks noChangeArrowheads="1"/>
          </p:cNvSpPr>
          <p:nvPr/>
        </p:nvSpPr>
        <p:spPr bwMode="auto">
          <a:xfrm rot="-2416809">
            <a:off x="3651250" y="1873250"/>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class</a:t>
            </a:r>
            <a:endParaRPr lang="en-US" altLang="en-US" sz="1600">
              <a:solidFill>
                <a:schemeClr val="bg2"/>
              </a:solidFill>
            </a:endParaRPr>
          </a:p>
        </p:txBody>
      </p:sp>
      <p:grpSp>
        <p:nvGrpSpPr>
          <p:cNvPr id="24583" name="Group 9">
            <a:extLst>
              <a:ext uri="{FF2B5EF4-FFF2-40B4-BE49-F238E27FC236}">
                <a16:creationId xmlns:a16="http://schemas.microsoft.com/office/drawing/2014/main" id="{913A135E-B500-43B0-83C3-22FBCAF7E970}"/>
              </a:ext>
            </a:extLst>
          </p:cNvPr>
          <p:cNvGrpSpPr>
            <a:grpSpLocks/>
          </p:cNvGrpSpPr>
          <p:nvPr/>
        </p:nvGrpSpPr>
        <p:grpSpPr bwMode="auto">
          <a:xfrm>
            <a:off x="7696200" y="3948113"/>
            <a:ext cx="990600" cy="685800"/>
            <a:chOff x="4944" y="2736"/>
            <a:chExt cx="624" cy="432"/>
          </a:xfrm>
        </p:grpSpPr>
        <p:sp>
          <p:nvSpPr>
            <p:cNvPr id="24601" name="AutoShape 10">
              <a:extLst>
                <a:ext uri="{FF2B5EF4-FFF2-40B4-BE49-F238E27FC236}">
                  <a16:creationId xmlns:a16="http://schemas.microsoft.com/office/drawing/2014/main" id="{3ED90AB2-E4AF-4421-A440-9C8B1DD9DFCF}"/>
                </a:ext>
              </a:extLst>
            </p:cNvPr>
            <p:cNvSpPr>
              <a:spLocks noChangeArrowheads="1"/>
            </p:cNvSpPr>
            <p:nvPr/>
          </p:nvSpPr>
          <p:spPr bwMode="auto">
            <a:xfrm>
              <a:off x="4944" y="2736"/>
              <a:ext cx="624" cy="432"/>
            </a:xfrm>
            <a:prstGeom prst="can">
              <a:avLst>
                <a:gd name="adj" fmla="val 25000"/>
              </a:avLst>
            </a:prstGeom>
            <a:solidFill>
              <a:srgbClr val="CCCCFF"/>
            </a:solidFill>
            <a:ln w="12700">
              <a:solidFill>
                <a:srgbClr val="0000FF"/>
              </a:solidFill>
              <a:round/>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602" name="Text Box 11">
              <a:extLst>
                <a:ext uri="{FF2B5EF4-FFF2-40B4-BE49-F238E27FC236}">
                  <a16:creationId xmlns:a16="http://schemas.microsoft.com/office/drawing/2014/main" id="{8B4C79E4-1564-41B9-BB83-FA0A2DED773C}"/>
                </a:ext>
              </a:extLst>
            </p:cNvPr>
            <p:cNvSpPr txBox="1">
              <a:spLocks noChangeArrowheads="1"/>
            </p:cNvSpPr>
            <p:nvPr/>
          </p:nvSpPr>
          <p:spPr bwMode="auto">
            <a:xfrm>
              <a:off x="5086" y="2856"/>
              <a:ext cx="345" cy="29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lnSpc>
                  <a:spcPct val="80000"/>
                </a:lnSpc>
                <a:spcBef>
                  <a:spcPct val="20000"/>
                </a:spcBef>
                <a:spcAft>
                  <a:spcPct val="0"/>
                </a:spcAft>
                <a:buClr>
                  <a:schemeClr val="accent2"/>
                </a:buClr>
                <a:buFont typeface="Monotype Sorts" pitchFamily="2" charset="2"/>
                <a:buNone/>
              </a:pPr>
              <a:r>
                <a:rPr lang="en-US" altLang="en-US" sz="1400" dirty="0">
                  <a:solidFill>
                    <a:srgbClr val="0000CC"/>
                  </a:solidFill>
                </a:rPr>
                <a:t>Test</a:t>
              </a:r>
            </a:p>
            <a:p>
              <a:pPr algn="ctr">
                <a:lnSpc>
                  <a:spcPct val="80000"/>
                </a:lnSpc>
                <a:spcBef>
                  <a:spcPct val="20000"/>
                </a:spcBef>
                <a:spcAft>
                  <a:spcPct val="0"/>
                </a:spcAft>
                <a:buClr>
                  <a:schemeClr val="accent2"/>
                </a:buClr>
                <a:buFont typeface="Monotype Sorts" pitchFamily="2" charset="2"/>
                <a:buNone/>
              </a:pPr>
              <a:r>
                <a:rPr lang="en-US" altLang="en-US" sz="1400" dirty="0">
                  <a:solidFill>
                    <a:srgbClr val="0000CC"/>
                  </a:solidFill>
                </a:rPr>
                <a:t>Set</a:t>
              </a:r>
              <a:endParaRPr lang="en-US" altLang="en-US" sz="1400" b="0" dirty="0">
                <a:solidFill>
                  <a:schemeClr val="bg2"/>
                </a:solidFill>
              </a:endParaRPr>
            </a:p>
          </p:txBody>
        </p:sp>
      </p:grpSp>
      <p:sp>
        <p:nvSpPr>
          <p:cNvPr id="24584" name="AutoShape 12">
            <a:extLst>
              <a:ext uri="{FF2B5EF4-FFF2-40B4-BE49-F238E27FC236}">
                <a16:creationId xmlns:a16="http://schemas.microsoft.com/office/drawing/2014/main" id="{42D5030D-FACB-4212-90FF-978A099CDFFD}"/>
              </a:ext>
            </a:extLst>
          </p:cNvPr>
          <p:cNvSpPr>
            <a:spLocks noChangeArrowheads="1"/>
          </p:cNvSpPr>
          <p:nvPr/>
        </p:nvSpPr>
        <p:spPr bwMode="auto">
          <a:xfrm>
            <a:off x="3886200" y="5091113"/>
            <a:ext cx="990600" cy="685800"/>
          </a:xfrm>
          <a:prstGeom prst="can">
            <a:avLst>
              <a:gd name="adj" fmla="val 25056"/>
            </a:avLst>
          </a:prstGeom>
          <a:solidFill>
            <a:schemeClr val="accent2"/>
          </a:solidFill>
          <a:ln w="12700">
            <a:solidFill>
              <a:srgbClr val="0000FF"/>
            </a:solidFill>
            <a:round/>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85" name="Text Box 13">
            <a:extLst>
              <a:ext uri="{FF2B5EF4-FFF2-40B4-BE49-F238E27FC236}">
                <a16:creationId xmlns:a16="http://schemas.microsoft.com/office/drawing/2014/main" id="{37958547-E32F-4326-976A-215CE9705EFD}"/>
              </a:ext>
            </a:extLst>
          </p:cNvPr>
          <p:cNvSpPr txBox="1">
            <a:spLocks noChangeArrowheads="1"/>
          </p:cNvSpPr>
          <p:nvPr/>
        </p:nvSpPr>
        <p:spPr bwMode="auto">
          <a:xfrm>
            <a:off x="3886200" y="5238750"/>
            <a:ext cx="104298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lnSpc>
                <a:spcPct val="80000"/>
              </a:lnSpc>
              <a:spcBef>
                <a:spcPct val="20000"/>
              </a:spcBef>
              <a:spcAft>
                <a:spcPct val="0"/>
              </a:spcAft>
              <a:buClr>
                <a:schemeClr val="accent2"/>
              </a:buClr>
              <a:buFont typeface="Monotype Sorts" pitchFamily="2" charset="2"/>
              <a:buNone/>
            </a:pPr>
            <a:r>
              <a:rPr lang="en-US" altLang="en-US" sz="1600" dirty="0">
                <a:solidFill>
                  <a:schemeClr val="tx2"/>
                </a:solidFill>
              </a:rPr>
              <a:t>Training </a:t>
            </a:r>
          </a:p>
          <a:p>
            <a:pPr algn="ctr">
              <a:lnSpc>
                <a:spcPct val="80000"/>
              </a:lnSpc>
              <a:spcBef>
                <a:spcPct val="20000"/>
              </a:spcBef>
              <a:spcAft>
                <a:spcPct val="0"/>
              </a:spcAft>
              <a:buClr>
                <a:schemeClr val="accent2"/>
              </a:buClr>
              <a:buFont typeface="Monotype Sorts" pitchFamily="2" charset="2"/>
              <a:buNone/>
            </a:pPr>
            <a:r>
              <a:rPr lang="en-US" altLang="en-US" sz="1600" dirty="0">
                <a:solidFill>
                  <a:schemeClr val="tx2"/>
                </a:solidFill>
              </a:rPr>
              <a:t>Set</a:t>
            </a:r>
            <a:endParaRPr lang="en-US" altLang="en-US" sz="1400" b="0" dirty="0">
              <a:solidFill>
                <a:schemeClr val="bg2"/>
              </a:solidFill>
            </a:endParaRPr>
          </a:p>
        </p:txBody>
      </p:sp>
      <p:grpSp>
        <p:nvGrpSpPr>
          <p:cNvPr id="24586" name="Group 14">
            <a:extLst>
              <a:ext uri="{FF2B5EF4-FFF2-40B4-BE49-F238E27FC236}">
                <a16:creationId xmlns:a16="http://schemas.microsoft.com/office/drawing/2014/main" id="{317EE363-8529-411C-9934-EF9F2FDA0174}"/>
              </a:ext>
            </a:extLst>
          </p:cNvPr>
          <p:cNvGrpSpPr>
            <a:grpSpLocks/>
          </p:cNvGrpSpPr>
          <p:nvPr/>
        </p:nvGrpSpPr>
        <p:grpSpPr bwMode="auto">
          <a:xfrm>
            <a:off x="7637463" y="5086350"/>
            <a:ext cx="1125537" cy="690563"/>
            <a:chOff x="3360" y="2880"/>
            <a:chExt cx="672" cy="415"/>
          </a:xfrm>
        </p:grpSpPr>
        <p:sp>
          <p:nvSpPr>
            <p:cNvPr id="24599" name="AutoShape 15">
              <a:extLst>
                <a:ext uri="{FF2B5EF4-FFF2-40B4-BE49-F238E27FC236}">
                  <a16:creationId xmlns:a16="http://schemas.microsoft.com/office/drawing/2014/main" id="{34531989-C943-4C84-B217-A9CF385879C3}"/>
                </a:ext>
              </a:extLst>
            </p:cNvPr>
            <p:cNvSpPr>
              <a:spLocks noChangeArrowheads="1"/>
            </p:cNvSpPr>
            <p:nvPr/>
          </p:nvSpPr>
          <p:spPr bwMode="auto">
            <a:xfrm>
              <a:off x="3360" y="2880"/>
              <a:ext cx="672" cy="415"/>
            </a:xfrm>
            <a:prstGeom prst="flowChartMultidocument">
              <a:avLst/>
            </a:prstGeom>
            <a:solidFill>
              <a:srgbClr val="00E0CB"/>
            </a:solidFill>
            <a:ln w="12700">
              <a:solidFill>
                <a:schemeClr val="bg2"/>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600" name="Text Box 16">
              <a:extLst>
                <a:ext uri="{FF2B5EF4-FFF2-40B4-BE49-F238E27FC236}">
                  <a16:creationId xmlns:a16="http://schemas.microsoft.com/office/drawing/2014/main" id="{0BEC2129-013F-4E8E-8B57-7D6EBFB86AF0}"/>
                </a:ext>
              </a:extLst>
            </p:cNvPr>
            <p:cNvSpPr txBox="1">
              <a:spLocks noChangeArrowheads="1"/>
            </p:cNvSpPr>
            <p:nvPr/>
          </p:nvSpPr>
          <p:spPr bwMode="auto">
            <a:xfrm>
              <a:off x="3392" y="2978"/>
              <a:ext cx="54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Font typeface="Monotype Sorts" pitchFamily="2" charset="2"/>
                <a:buNone/>
              </a:pPr>
              <a:r>
                <a:rPr lang="en-US" altLang="en-US" sz="2000" dirty="0">
                  <a:solidFill>
                    <a:srgbClr val="CC0000"/>
                  </a:solidFill>
                </a:rPr>
                <a:t>Model</a:t>
              </a:r>
              <a:endParaRPr lang="en-US" altLang="en-US" sz="1400" b="0" dirty="0">
                <a:solidFill>
                  <a:schemeClr val="bg2"/>
                </a:solidFill>
              </a:endParaRPr>
            </a:p>
          </p:txBody>
        </p:sp>
      </p:grpSp>
      <p:sp>
        <p:nvSpPr>
          <p:cNvPr id="24587" name="AutoShape 17">
            <a:extLst>
              <a:ext uri="{FF2B5EF4-FFF2-40B4-BE49-F238E27FC236}">
                <a16:creationId xmlns:a16="http://schemas.microsoft.com/office/drawing/2014/main" id="{68ED2B3C-738E-4815-971C-4B674C7152B3}"/>
              </a:ext>
            </a:extLst>
          </p:cNvPr>
          <p:cNvSpPr>
            <a:spLocks noChangeArrowheads="1"/>
          </p:cNvSpPr>
          <p:nvPr/>
        </p:nvSpPr>
        <p:spPr bwMode="auto">
          <a:xfrm>
            <a:off x="5486400" y="4938713"/>
            <a:ext cx="1447800" cy="995362"/>
          </a:xfrm>
          <a:prstGeom prst="bevel">
            <a:avLst>
              <a:gd name="adj" fmla="val 12500"/>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88" name="Text Box 18">
            <a:extLst>
              <a:ext uri="{FF2B5EF4-FFF2-40B4-BE49-F238E27FC236}">
                <a16:creationId xmlns:a16="http://schemas.microsoft.com/office/drawing/2014/main" id="{A4DBBD18-BE8B-4542-98B0-87AE4BCF09DD}"/>
              </a:ext>
            </a:extLst>
          </p:cNvPr>
          <p:cNvSpPr txBox="1">
            <a:spLocks noChangeArrowheads="1"/>
          </p:cNvSpPr>
          <p:nvPr/>
        </p:nvSpPr>
        <p:spPr bwMode="auto">
          <a:xfrm>
            <a:off x="5562600" y="5014913"/>
            <a:ext cx="13255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2000" dirty="0">
                <a:solidFill>
                  <a:srgbClr val="000000"/>
                </a:solidFill>
              </a:rPr>
              <a:t>Learn </a:t>
            </a:r>
          </a:p>
          <a:p>
            <a:pPr algn="ctr">
              <a:spcBef>
                <a:spcPct val="20000"/>
              </a:spcBef>
              <a:spcAft>
                <a:spcPct val="0"/>
              </a:spcAft>
              <a:buClr>
                <a:schemeClr val="accent2"/>
              </a:buClr>
              <a:buFont typeface="Monotype Sorts" pitchFamily="2" charset="2"/>
              <a:buNone/>
            </a:pPr>
            <a:r>
              <a:rPr lang="en-US" altLang="en-US" sz="2000" dirty="0">
                <a:solidFill>
                  <a:srgbClr val="000000"/>
                </a:solidFill>
              </a:rPr>
              <a:t>Classifier</a:t>
            </a:r>
            <a:endParaRPr lang="en-US" altLang="en-US" sz="1400" b="0" dirty="0">
              <a:solidFill>
                <a:srgbClr val="00E0CB"/>
              </a:solidFill>
            </a:endParaRPr>
          </a:p>
        </p:txBody>
      </p:sp>
      <p:sp>
        <p:nvSpPr>
          <p:cNvPr id="24589" name="AutoShape 19">
            <a:extLst>
              <a:ext uri="{FF2B5EF4-FFF2-40B4-BE49-F238E27FC236}">
                <a16:creationId xmlns:a16="http://schemas.microsoft.com/office/drawing/2014/main" id="{0D5AD6C1-2424-4CBE-A656-5142A89971D1}"/>
              </a:ext>
            </a:extLst>
          </p:cNvPr>
          <p:cNvSpPr>
            <a:spLocks noChangeArrowheads="1"/>
          </p:cNvSpPr>
          <p:nvPr/>
        </p:nvSpPr>
        <p:spPr bwMode="auto">
          <a:xfrm>
            <a:off x="4987925" y="5349875"/>
            <a:ext cx="484188" cy="141288"/>
          </a:xfrm>
          <a:prstGeom prst="rightArrow">
            <a:avLst>
              <a:gd name="adj1" fmla="val 50000"/>
              <a:gd name="adj2" fmla="val 85674"/>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90" name="AutoShape 20">
            <a:extLst>
              <a:ext uri="{FF2B5EF4-FFF2-40B4-BE49-F238E27FC236}">
                <a16:creationId xmlns:a16="http://schemas.microsoft.com/office/drawing/2014/main" id="{7C2999BE-2062-4F16-BC17-45FB89F507E0}"/>
              </a:ext>
            </a:extLst>
          </p:cNvPr>
          <p:cNvSpPr>
            <a:spLocks noChangeArrowheads="1"/>
          </p:cNvSpPr>
          <p:nvPr/>
        </p:nvSpPr>
        <p:spPr bwMode="auto">
          <a:xfrm>
            <a:off x="7010400" y="5314950"/>
            <a:ext cx="484188" cy="141288"/>
          </a:xfrm>
          <a:prstGeom prst="rightArrow">
            <a:avLst>
              <a:gd name="adj1" fmla="val 50000"/>
              <a:gd name="adj2" fmla="val 85674"/>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91" name="AutoShape 21">
            <a:extLst>
              <a:ext uri="{FF2B5EF4-FFF2-40B4-BE49-F238E27FC236}">
                <a16:creationId xmlns:a16="http://schemas.microsoft.com/office/drawing/2014/main" id="{13D020DA-5CC1-43FB-B88B-F29E7EA4713F}"/>
              </a:ext>
            </a:extLst>
          </p:cNvPr>
          <p:cNvSpPr>
            <a:spLocks noChangeArrowheads="1"/>
          </p:cNvSpPr>
          <p:nvPr/>
        </p:nvSpPr>
        <p:spPr bwMode="auto">
          <a:xfrm rot="5400000">
            <a:off x="8073231" y="4790282"/>
            <a:ext cx="312737" cy="152400"/>
          </a:xfrm>
          <a:prstGeom prst="rightArrow">
            <a:avLst>
              <a:gd name="adj1" fmla="val 50000"/>
              <a:gd name="adj2" fmla="val 51302"/>
            </a:avLst>
          </a:prstGeom>
          <a:solidFill>
            <a:srgbClr val="CC0000"/>
          </a:solidFill>
          <a:ln w="12700">
            <a:solidFill>
              <a:srgbClr val="CC0000"/>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4592" name="Line 22">
            <a:extLst>
              <a:ext uri="{FF2B5EF4-FFF2-40B4-BE49-F238E27FC236}">
                <a16:creationId xmlns:a16="http://schemas.microsoft.com/office/drawing/2014/main" id="{9830D323-D86B-41C2-8D41-8CA4C0C5C0FC}"/>
              </a:ext>
            </a:extLst>
          </p:cNvPr>
          <p:cNvSpPr>
            <a:spLocks noChangeShapeType="1"/>
          </p:cNvSpPr>
          <p:nvPr/>
        </p:nvSpPr>
        <p:spPr bwMode="auto">
          <a:xfrm>
            <a:off x="3657600" y="4481513"/>
            <a:ext cx="304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3" name="Line 23">
            <a:extLst>
              <a:ext uri="{FF2B5EF4-FFF2-40B4-BE49-F238E27FC236}">
                <a16:creationId xmlns:a16="http://schemas.microsoft.com/office/drawing/2014/main" id="{327B4639-E732-4594-8062-8385B82C1434}"/>
              </a:ext>
            </a:extLst>
          </p:cNvPr>
          <p:cNvSpPr>
            <a:spLocks noChangeShapeType="1"/>
          </p:cNvSpPr>
          <p:nvPr/>
        </p:nvSpPr>
        <p:spPr bwMode="auto">
          <a:xfrm>
            <a:off x="7772400" y="3276600"/>
            <a:ext cx="304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24594" name="Object 24">
            <a:extLst>
              <a:ext uri="{FF2B5EF4-FFF2-40B4-BE49-F238E27FC236}">
                <a16:creationId xmlns:a16="http://schemas.microsoft.com/office/drawing/2014/main" id="{CAB0CC65-697C-40C5-A64C-A18BB06DF955}"/>
              </a:ext>
            </a:extLst>
          </p:cNvPr>
          <p:cNvGraphicFramePr>
            <a:graphicFrameLocks noChangeAspect="1"/>
          </p:cNvGraphicFramePr>
          <p:nvPr/>
        </p:nvGraphicFramePr>
        <p:xfrm>
          <a:off x="0" y="2438400"/>
          <a:ext cx="4438650" cy="1962150"/>
        </p:xfrm>
        <a:graphic>
          <a:graphicData uri="http://schemas.openxmlformats.org/presentationml/2006/ole">
            <mc:AlternateContent xmlns:mc="http://schemas.openxmlformats.org/markup-compatibility/2006">
              <mc:Choice xmlns:v="urn:schemas-microsoft-com:vml" Requires="v">
                <p:oleObj name="Document" r:id="rId2" imgW="8203692" imgH="3634740" progId="Word.Document.8">
                  <p:embed/>
                </p:oleObj>
              </mc:Choice>
              <mc:Fallback>
                <p:oleObj name="Document" r:id="rId2" imgW="8203692" imgH="3634740" progId="Word.Document.8">
                  <p:embed/>
                  <p:pic>
                    <p:nvPicPr>
                      <p:cNvPr id="24594" name="Object 24">
                        <a:extLst>
                          <a:ext uri="{FF2B5EF4-FFF2-40B4-BE49-F238E27FC236}">
                            <a16:creationId xmlns:a16="http://schemas.microsoft.com/office/drawing/2014/main" id="{CAB0CC65-697C-40C5-A64C-A18BB06DF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0"/>
                        <a:ext cx="4438650" cy="196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95" name="Object 25">
            <a:extLst>
              <a:ext uri="{FF2B5EF4-FFF2-40B4-BE49-F238E27FC236}">
                <a16:creationId xmlns:a16="http://schemas.microsoft.com/office/drawing/2014/main" id="{DF666818-215E-482D-941F-CC3BC78F3F73}"/>
              </a:ext>
            </a:extLst>
          </p:cNvPr>
          <p:cNvGraphicFramePr>
            <a:graphicFrameLocks noChangeAspect="1"/>
          </p:cNvGraphicFramePr>
          <p:nvPr/>
        </p:nvGraphicFramePr>
        <p:xfrm>
          <a:off x="4699000" y="1600200"/>
          <a:ext cx="4368800" cy="1930400"/>
        </p:xfrm>
        <a:graphic>
          <a:graphicData uri="http://schemas.openxmlformats.org/presentationml/2006/ole">
            <mc:AlternateContent xmlns:mc="http://schemas.openxmlformats.org/markup-compatibility/2006">
              <mc:Choice xmlns:v="urn:schemas-microsoft-com:vml" Requires="v">
                <p:oleObj name="Document" r:id="rId4" imgW="8207072" imgH="3629483" progId="Word.Document.8">
                  <p:embed/>
                </p:oleObj>
              </mc:Choice>
              <mc:Fallback>
                <p:oleObj name="Document" r:id="rId4" imgW="8207072" imgH="3629483" progId="Word.Document.8">
                  <p:embed/>
                  <p:pic>
                    <p:nvPicPr>
                      <p:cNvPr id="24595" name="Object 25">
                        <a:extLst>
                          <a:ext uri="{FF2B5EF4-FFF2-40B4-BE49-F238E27FC236}">
                            <a16:creationId xmlns:a16="http://schemas.microsoft.com/office/drawing/2014/main" id="{DF666818-215E-482D-941F-CC3BC78F3F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0" y="1600200"/>
                        <a:ext cx="4368800" cy="193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96" name="Slide Number Placeholder 26">
            <a:extLst>
              <a:ext uri="{FF2B5EF4-FFF2-40B4-BE49-F238E27FC236}">
                <a16:creationId xmlns:a16="http://schemas.microsoft.com/office/drawing/2014/main" id="{1A9B0749-FD54-4817-A305-D77A2AA6E14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C4EE9CA0-0B02-4D3A-9593-724752027235}" type="slidenum">
              <a:rPr lang="en-US" altLang="en-US" sz="1200">
                <a:solidFill>
                  <a:srgbClr val="898989"/>
                </a:solidFill>
              </a:rPr>
              <a:pPr>
                <a:spcBef>
                  <a:spcPct val="0"/>
                </a:spcBef>
                <a:spcAft>
                  <a:spcPct val="0"/>
                </a:spcAft>
                <a:buClrTx/>
                <a:buSzTx/>
                <a:buFontTx/>
                <a:buNone/>
              </a:pPr>
              <a:t>14</a:t>
            </a:fld>
            <a:endParaRPr lang="en-US" altLang="en-US" sz="1200" dirty="0">
              <a:solidFill>
                <a:srgbClr val="898989"/>
              </a:solidFill>
            </a:endParaRPr>
          </a:p>
        </p:txBody>
      </p:sp>
      <p:sp>
        <p:nvSpPr>
          <p:cNvPr id="28" name="Footer Placeholder 27">
            <a:extLst>
              <a:ext uri="{FF2B5EF4-FFF2-40B4-BE49-F238E27FC236}">
                <a16:creationId xmlns:a16="http://schemas.microsoft.com/office/drawing/2014/main" id="{7C5626DE-CA00-419E-B073-D59AEAA61EAF}"/>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27" name="Date Placeholder 5">
            <a:extLst>
              <a:ext uri="{FF2B5EF4-FFF2-40B4-BE49-F238E27FC236}">
                <a16:creationId xmlns:a16="http://schemas.microsoft.com/office/drawing/2014/main" id="{87DAA90A-67A4-4FF7-956C-A9969D6B93D1}"/>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B6E5263C-8CC4-4BAA-8CAA-3C4A43480C8A}"/>
              </a:ext>
            </a:extLst>
          </p:cNvPr>
          <p:cNvSpPr>
            <a:spLocks noGrp="1" noChangeArrowheads="1"/>
          </p:cNvSpPr>
          <p:nvPr>
            <p:ph type="body" sz="half" idx="1"/>
          </p:nvPr>
        </p:nvSpPr>
        <p:spPr>
          <a:xfrm>
            <a:off x="381000" y="1066800"/>
            <a:ext cx="6477000" cy="5410200"/>
          </a:xfrm>
        </p:spPr>
        <p:txBody>
          <a:bodyPr/>
          <a:lstStyle/>
          <a:p>
            <a:pPr marL="1828800" lvl="4" indent="0">
              <a:lnSpc>
                <a:spcPct val="80000"/>
              </a:lnSpc>
              <a:buFontTx/>
              <a:buNone/>
              <a:defRPr/>
            </a:pPr>
            <a:endParaRPr lang="en-US" altLang="en-US" dirty="0"/>
          </a:p>
          <a:p>
            <a:pPr marL="342900" indent="-342900">
              <a:lnSpc>
                <a:spcPct val="80000"/>
              </a:lnSpc>
              <a:buFont typeface="Monotype Sorts"/>
              <a:buChar char="l"/>
              <a:defRPr/>
            </a:pPr>
            <a:r>
              <a:rPr lang="en-US" altLang="en-US" sz="2000" dirty="0"/>
              <a:t>Classifying credit card transactions </a:t>
            </a:r>
            <a:br>
              <a:rPr lang="en-US" altLang="en-US" sz="2000" dirty="0"/>
            </a:br>
            <a:r>
              <a:rPr lang="en-US" altLang="en-US" sz="2000" dirty="0"/>
              <a:t>as legitimate or </a:t>
            </a:r>
            <a:r>
              <a:rPr lang="en-US" altLang="en-US" sz="2000" dirty="0" err="1"/>
              <a:t>fraudulentمشروعه</a:t>
            </a:r>
            <a:r>
              <a:rPr lang="en-US" altLang="en-US" sz="2000" dirty="0"/>
              <a:t> </a:t>
            </a:r>
            <a:r>
              <a:rPr lang="en-US" altLang="en-US" sz="2000" dirty="0" err="1"/>
              <a:t>اة</a:t>
            </a:r>
            <a:r>
              <a:rPr lang="en-US" altLang="en-US" sz="2000" dirty="0"/>
              <a:t> </a:t>
            </a:r>
            <a:r>
              <a:rPr lang="en-US" altLang="en-US" sz="2000" dirty="0" err="1"/>
              <a:t>احتياليه</a:t>
            </a:r>
            <a:endParaRPr lang="en-US" altLang="en-US" sz="2000" dirty="0" err="1">
              <a:cs typeface="Arial"/>
            </a:endParaRPr>
          </a:p>
          <a:p>
            <a:pPr lvl="4">
              <a:lnSpc>
                <a:spcPct val="80000"/>
              </a:lnSpc>
              <a:defRPr/>
            </a:pPr>
            <a:endParaRPr lang="en-US" altLang="en-US" dirty="0"/>
          </a:p>
          <a:p>
            <a:pPr marL="342900" indent="-342900">
              <a:lnSpc>
                <a:spcPct val="80000"/>
              </a:lnSpc>
              <a:buFont typeface="Monotype Sorts"/>
              <a:buChar char="l"/>
              <a:defRPr/>
            </a:pPr>
            <a:r>
              <a:rPr lang="en-US" altLang="en-US" sz="2000" dirty="0"/>
              <a:t>Classifying land covers (water bodies, urban areas, forests, etc.) using satellite data</a:t>
            </a:r>
          </a:p>
          <a:p>
            <a:pPr lvl="4">
              <a:lnSpc>
                <a:spcPct val="80000"/>
              </a:lnSpc>
              <a:defRPr/>
            </a:pPr>
            <a:endParaRPr lang="en-US" altLang="en-US" dirty="0"/>
          </a:p>
          <a:p>
            <a:pPr marL="342900" indent="-342900">
              <a:lnSpc>
                <a:spcPct val="80000"/>
              </a:lnSpc>
              <a:buFont typeface="Monotype Sorts"/>
              <a:buChar char="l"/>
              <a:defRPr/>
            </a:pPr>
            <a:r>
              <a:rPr lang="en-US" altLang="en-US" sz="2000" dirty="0"/>
              <a:t>Categorizing news stories as finance, </a:t>
            </a:r>
            <a:r>
              <a:rPr lang="en-US" altLang="en-US" sz="2000" dirty="0" err="1"/>
              <a:t>الماليه,الترفيه</a:t>
            </a:r>
            <a:r>
              <a:rPr lang="en-US" altLang="en-US" sz="2000" dirty="0"/>
              <a:t> </a:t>
            </a:r>
            <a:br>
              <a:rPr lang="en-US" altLang="en-US" sz="2000" dirty="0"/>
            </a:br>
            <a:r>
              <a:rPr lang="en-US" altLang="en-US" sz="2000" dirty="0"/>
              <a:t>weather, entertainment, sports, etc</a:t>
            </a:r>
          </a:p>
          <a:p>
            <a:pPr marL="342900" indent="-342900">
              <a:lnSpc>
                <a:spcPct val="80000"/>
              </a:lnSpc>
              <a:buFont typeface="Monotype Sorts"/>
              <a:buNone/>
              <a:defRPr/>
            </a:pPr>
            <a:endParaRPr lang="en-US" altLang="en-US" sz="2000" dirty="0"/>
          </a:p>
          <a:p>
            <a:pPr marL="342900" indent="-342900">
              <a:lnSpc>
                <a:spcPct val="80000"/>
              </a:lnSpc>
              <a:buFont typeface="Monotype Sorts"/>
              <a:buChar char="l"/>
              <a:defRPr/>
            </a:pPr>
            <a:r>
              <a:rPr lang="en-US" altLang="en-US" sz="2000" dirty="0"/>
              <a:t>Identifying intruders </a:t>
            </a:r>
            <a:r>
              <a:rPr lang="en-US" altLang="en-US" sz="2000" dirty="0" err="1"/>
              <a:t>المتسلسلين</a:t>
            </a:r>
            <a:r>
              <a:rPr lang="en-US" altLang="en-US" sz="2000" dirty="0"/>
              <a:t>  in the cyberspace</a:t>
            </a:r>
            <a:endParaRPr lang="en-US" altLang="en-US" sz="2000" dirty="0">
              <a:cs typeface="Arial"/>
            </a:endParaRPr>
          </a:p>
          <a:p>
            <a:pPr marL="342900" indent="-342900">
              <a:lnSpc>
                <a:spcPct val="80000"/>
              </a:lnSpc>
              <a:buFont typeface="Monotype Sorts"/>
              <a:buChar char="l"/>
              <a:defRPr/>
            </a:pPr>
            <a:endParaRPr lang="en-US" altLang="en-US" sz="2000" dirty="0"/>
          </a:p>
          <a:p>
            <a:pPr marL="342900" indent="-342900">
              <a:lnSpc>
                <a:spcPct val="80000"/>
              </a:lnSpc>
              <a:buFont typeface="Monotype Sorts"/>
              <a:buChar char="l"/>
              <a:defRPr/>
            </a:pPr>
            <a:r>
              <a:rPr lang="en-US" altLang="en-US" sz="2000" dirty="0"/>
              <a:t>Predicting tumor cells as benign or malignant </a:t>
            </a:r>
            <a:r>
              <a:rPr lang="en-US" altLang="en-US" sz="2000" dirty="0" err="1"/>
              <a:t>السرطانيه</a:t>
            </a:r>
            <a:endParaRPr lang="en-US" altLang="en-US" sz="2000" dirty="0" err="1">
              <a:cs typeface="Arial"/>
            </a:endParaRPr>
          </a:p>
          <a:p>
            <a:pPr marL="342900" indent="-342900">
              <a:lnSpc>
                <a:spcPct val="80000"/>
              </a:lnSpc>
              <a:buFont typeface="Monotype Sorts"/>
              <a:buChar char="l"/>
              <a:defRPr/>
            </a:pPr>
            <a:endParaRPr lang="en-US" altLang="en-US" sz="2000" dirty="0"/>
          </a:p>
          <a:p>
            <a:pPr marL="342900" indent="-342900">
              <a:lnSpc>
                <a:spcPct val="80000"/>
              </a:lnSpc>
              <a:buFont typeface="Monotype Sorts"/>
              <a:buChar char="l"/>
              <a:defRPr/>
            </a:pPr>
            <a:r>
              <a:rPr lang="en-US" altLang="en-US" sz="2000" dirty="0"/>
              <a:t>Classifying secondary structures of protein </a:t>
            </a:r>
            <a:br>
              <a:rPr lang="en-US" altLang="en-US" sz="2000" dirty="0"/>
            </a:br>
            <a:r>
              <a:rPr lang="en-US" altLang="en-US" sz="2000" dirty="0"/>
              <a:t>as alpha-helix, beta-sheet, or random  coil</a:t>
            </a:r>
          </a:p>
          <a:p>
            <a:pPr marL="342900" indent="-342900">
              <a:lnSpc>
                <a:spcPct val="80000"/>
              </a:lnSpc>
              <a:buFont typeface="Monotype Sorts"/>
              <a:buChar char="l"/>
              <a:defRPr/>
            </a:pPr>
            <a:endParaRPr lang="en-US" altLang="en-US" sz="1800" dirty="0"/>
          </a:p>
          <a:p>
            <a:pPr marL="342900" indent="-342900">
              <a:lnSpc>
                <a:spcPct val="80000"/>
              </a:lnSpc>
              <a:buFont typeface="Monotype Sorts"/>
              <a:buChar char="l"/>
              <a:defRPr/>
            </a:pPr>
            <a:endParaRPr lang="en-US" altLang="en-US" sz="1800" dirty="0"/>
          </a:p>
        </p:txBody>
      </p:sp>
      <p:grpSp>
        <p:nvGrpSpPr>
          <p:cNvPr id="25603" name="Group 4">
            <a:extLst>
              <a:ext uri="{FF2B5EF4-FFF2-40B4-BE49-F238E27FC236}">
                <a16:creationId xmlns:a16="http://schemas.microsoft.com/office/drawing/2014/main" id="{F7CECC4B-FCE3-4E0C-AAFC-BFCBA63C1BB9}"/>
              </a:ext>
            </a:extLst>
          </p:cNvPr>
          <p:cNvGrpSpPr>
            <a:grpSpLocks/>
          </p:cNvGrpSpPr>
          <p:nvPr/>
        </p:nvGrpSpPr>
        <p:grpSpPr bwMode="auto">
          <a:xfrm>
            <a:off x="6858000" y="1143000"/>
            <a:ext cx="2057400" cy="1417638"/>
            <a:chOff x="3360" y="768"/>
            <a:chExt cx="1296" cy="893"/>
          </a:xfrm>
        </p:grpSpPr>
        <p:pic>
          <p:nvPicPr>
            <p:cNvPr id="25610" name="Picture 5" descr="story-3dimensional-2">
              <a:extLst>
                <a:ext uri="{FF2B5EF4-FFF2-40B4-BE49-F238E27FC236}">
                  <a16:creationId xmlns:a16="http://schemas.microsoft.com/office/drawing/2014/main" id="{8E47B39C-1CE7-4D4B-8B7C-9AD2C2921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 y="768"/>
              <a:ext cx="1238"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11" name="Object 6">
              <a:extLst>
                <a:ext uri="{FF2B5EF4-FFF2-40B4-BE49-F238E27FC236}">
                  <a16:creationId xmlns:a16="http://schemas.microsoft.com/office/drawing/2014/main" id="{B0392E80-20BA-4A95-A29A-2F2AB40DD8E0}"/>
                </a:ext>
              </a:extLst>
            </p:cNvPr>
            <p:cNvGraphicFramePr>
              <a:graphicFrameLocks noChangeAspect="1"/>
            </p:cNvGraphicFramePr>
            <p:nvPr/>
          </p:nvGraphicFramePr>
          <p:xfrm>
            <a:off x="3370" y="1155"/>
            <a:ext cx="432" cy="429"/>
          </p:xfrm>
          <a:graphic>
            <a:graphicData uri="http://schemas.openxmlformats.org/presentationml/2006/ole">
              <mc:AlternateContent xmlns:mc="http://schemas.openxmlformats.org/markup-compatibility/2006">
                <mc:Choice xmlns:v="urn:schemas-microsoft-com:vml" Requires="v">
                  <p:oleObj name="VISIO" r:id="rId3" imgW="617220" imgH="615696" progId="Visio.Drawing.6">
                    <p:embed/>
                  </p:oleObj>
                </mc:Choice>
                <mc:Fallback>
                  <p:oleObj name="VISIO" r:id="rId3" imgW="617220" imgH="615696" progId="Visio.Drawing.6">
                    <p:embed/>
                    <p:pic>
                      <p:nvPicPr>
                        <p:cNvPr id="25611" name="Object 6">
                          <a:extLst>
                            <a:ext uri="{FF2B5EF4-FFF2-40B4-BE49-F238E27FC236}">
                              <a16:creationId xmlns:a16="http://schemas.microsoft.com/office/drawing/2014/main" id="{B0392E80-20BA-4A95-A29A-2F2AB40DD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 y="1155"/>
                          <a:ext cx="4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12" name="Object 7">
              <a:extLst>
                <a:ext uri="{FF2B5EF4-FFF2-40B4-BE49-F238E27FC236}">
                  <a16:creationId xmlns:a16="http://schemas.microsoft.com/office/drawing/2014/main" id="{3F49EA0B-61D8-4AAE-A23B-AB65574CA710}"/>
                </a:ext>
              </a:extLst>
            </p:cNvPr>
            <p:cNvGraphicFramePr>
              <a:graphicFrameLocks noChangeAspect="1"/>
            </p:cNvGraphicFramePr>
            <p:nvPr/>
          </p:nvGraphicFramePr>
          <p:xfrm>
            <a:off x="3360" y="912"/>
            <a:ext cx="432" cy="355"/>
          </p:xfrm>
          <a:graphic>
            <a:graphicData uri="http://schemas.openxmlformats.org/presentationml/2006/ole">
              <mc:AlternateContent xmlns:mc="http://schemas.openxmlformats.org/markup-compatibility/2006">
                <mc:Choice xmlns:v="urn:schemas-microsoft-com:vml" Requires="v">
                  <p:oleObj name="VISIO" r:id="rId5" imgW="806196" imgH="662940" progId="Visio.Drawing.6">
                    <p:embed/>
                  </p:oleObj>
                </mc:Choice>
                <mc:Fallback>
                  <p:oleObj name="VISIO" r:id="rId5" imgW="806196" imgH="662940" progId="Visio.Drawing.6">
                    <p:embed/>
                    <p:pic>
                      <p:nvPicPr>
                        <p:cNvPr id="25612" name="Object 7">
                          <a:extLst>
                            <a:ext uri="{FF2B5EF4-FFF2-40B4-BE49-F238E27FC236}">
                              <a16:creationId xmlns:a16="http://schemas.microsoft.com/office/drawing/2014/main" id="{3F49EA0B-61D8-4AAE-A23B-AB65574CA7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912"/>
                          <a:ext cx="43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5604" name="Rectangle 9">
            <a:extLst>
              <a:ext uri="{FF2B5EF4-FFF2-40B4-BE49-F238E27FC236}">
                <a16:creationId xmlns:a16="http://schemas.microsoft.com/office/drawing/2014/main" id="{C9DAC8F8-7AB8-4883-B872-3FF2D72A0BF8}"/>
              </a:ext>
            </a:extLst>
          </p:cNvPr>
          <p:cNvSpPr>
            <a:spLocks noGrp="1" noChangeArrowheads="1"/>
          </p:cNvSpPr>
          <p:nvPr>
            <p:ph type="title"/>
          </p:nvPr>
        </p:nvSpPr>
        <p:spPr/>
        <p:txBody>
          <a:bodyPr/>
          <a:lstStyle/>
          <a:p>
            <a:r>
              <a:rPr lang="en-US" altLang="en-US" dirty="0"/>
              <a:t>Examples of Classification Task</a:t>
            </a:r>
          </a:p>
        </p:txBody>
      </p:sp>
      <p:sp>
        <p:nvSpPr>
          <p:cNvPr id="25605" name="Slide Number Placeholder 11">
            <a:extLst>
              <a:ext uri="{FF2B5EF4-FFF2-40B4-BE49-F238E27FC236}">
                <a16:creationId xmlns:a16="http://schemas.microsoft.com/office/drawing/2014/main" id="{BD0000CB-091F-4575-88F4-15118758A1B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1F372CC1-7CD7-49CD-9A09-57EDC69B49E7}" type="slidenum">
              <a:rPr lang="en-US" altLang="en-US" sz="1200">
                <a:solidFill>
                  <a:srgbClr val="898989"/>
                </a:solidFill>
              </a:rPr>
              <a:pPr>
                <a:spcBef>
                  <a:spcPct val="0"/>
                </a:spcBef>
                <a:spcAft>
                  <a:spcPct val="0"/>
                </a:spcAft>
                <a:buClrTx/>
                <a:buSzTx/>
                <a:buFontTx/>
                <a:buNone/>
              </a:pPr>
              <a:t>15</a:t>
            </a:fld>
            <a:endParaRPr lang="en-US" altLang="en-US" sz="1200">
              <a:solidFill>
                <a:srgbClr val="898989"/>
              </a:solidFill>
            </a:endParaRPr>
          </a:p>
        </p:txBody>
      </p:sp>
      <p:sp>
        <p:nvSpPr>
          <p:cNvPr id="13" name="Footer Placeholder 12">
            <a:extLst>
              <a:ext uri="{FF2B5EF4-FFF2-40B4-BE49-F238E27FC236}">
                <a16:creationId xmlns:a16="http://schemas.microsoft.com/office/drawing/2014/main" id="{3BA7CC8F-DDB4-47FA-88A9-5F9EB4144B4B}"/>
              </a:ext>
            </a:extLst>
          </p:cNvPr>
          <p:cNvSpPr>
            <a:spLocks noGrp="1"/>
          </p:cNvSpPr>
          <p:nvPr>
            <p:ph type="ftr" sz="quarter" idx="11"/>
          </p:nvPr>
        </p:nvSpPr>
        <p:spPr/>
        <p:txBody>
          <a:bodyPr/>
          <a:lstStyle/>
          <a:p>
            <a:pPr>
              <a:defRPr/>
            </a:pPr>
            <a:r>
              <a:rPr lang="en-US"/>
              <a:t>Introduction to Data Mining, 2nd Edition   Tan, Steinbach, Karpatne, Kumar</a:t>
            </a:r>
          </a:p>
        </p:txBody>
      </p:sp>
      <p:pic>
        <p:nvPicPr>
          <p:cNvPr id="25607" name="Picture 8" descr="http://biomasshub.com/wp-content/uploads/2010/03/ILUC1.jpg">
            <a:extLst>
              <a:ext uri="{FF2B5EF4-FFF2-40B4-BE49-F238E27FC236}">
                <a16:creationId xmlns:a16="http://schemas.microsoft.com/office/drawing/2014/main" id="{C2C6F17D-1029-41CD-A093-31D7A80027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1625" y="2963863"/>
            <a:ext cx="21748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descr="pro">
            <a:extLst>
              <a:ext uri="{FF2B5EF4-FFF2-40B4-BE49-F238E27FC236}">
                <a16:creationId xmlns:a16="http://schemas.microsoft.com/office/drawing/2014/main" id="{743DCF8F-16F6-4CE2-BED7-BBAFFB96662B}"/>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878638" y="4648200"/>
            <a:ext cx="1490662" cy="1914525"/>
          </a:xfrm>
          <a:noFill/>
        </p:spPr>
      </p:pic>
      <p:sp>
        <p:nvSpPr>
          <p:cNvPr id="14" name="Date Placeholder 5">
            <a:extLst>
              <a:ext uri="{FF2B5EF4-FFF2-40B4-BE49-F238E27FC236}">
                <a16:creationId xmlns:a16="http://schemas.microsoft.com/office/drawing/2014/main" id="{38731D84-610F-4DED-98F9-FCD0D7E908DD}"/>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4F96EFD-ACEA-465D-AA99-8C3442D916E3}"/>
              </a:ext>
            </a:extLst>
          </p:cNvPr>
          <p:cNvSpPr>
            <a:spLocks noGrp="1" noChangeArrowheads="1"/>
          </p:cNvSpPr>
          <p:nvPr>
            <p:ph type="title"/>
          </p:nvPr>
        </p:nvSpPr>
        <p:spPr/>
        <p:txBody>
          <a:bodyPr/>
          <a:lstStyle/>
          <a:p>
            <a:r>
              <a:rPr lang="en-US" altLang="en-US" dirty="0"/>
              <a:t>Classification: Application 1</a:t>
            </a:r>
          </a:p>
        </p:txBody>
      </p:sp>
      <p:sp>
        <p:nvSpPr>
          <p:cNvPr id="26627" name="Rectangle 3">
            <a:extLst>
              <a:ext uri="{FF2B5EF4-FFF2-40B4-BE49-F238E27FC236}">
                <a16:creationId xmlns:a16="http://schemas.microsoft.com/office/drawing/2014/main" id="{ABAC08B1-9A9E-4F0D-A8E6-79720AFAEA4C}"/>
              </a:ext>
            </a:extLst>
          </p:cNvPr>
          <p:cNvSpPr>
            <a:spLocks noGrp="1" noChangeArrowheads="1"/>
          </p:cNvSpPr>
          <p:nvPr>
            <p:ph type="body" idx="1"/>
          </p:nvPr>
        </p:nvSpPr>
        <p:spPr>
          <a:xfrm>
            <a:off x="457200" y="1295400"/>
            <a:ext cx="8178800" cy="4171950"/>
          </a:xfrm>
        </p:spPr>
        <p:txBody>
          <a:bodyPr/>
          <a:lstStyle/>
          <a:p>
            <a:pPr marL="342900" indent="-342900">
              <a:lnSpc>
                <a:spcPct val="90000"/>
              </a:lnSpc>
            </a:pPr>
            <a:r>
              <a:rPr lang="en-US" altLang="en-US" dirty="0"/>
              <a:t>Fraud Detection</a:t>
            </a:r>
          </a:p>
          <a:p>
            <a:pPr marL="742950" lvl="1" indent="-285750">
              <a:lnSpc>
                <a:spcPct val="90000"/>
              </a:lnSpc>
            </a:pPr>
            <a:r>
              <a:rPr lang="en-US" altLang="en-US" sz="2400" b="1" dirty="0"/>
              <a:t>Goal:</a:t>
            </a:r>
            <a:r>
              <a:rPr lang="en-US" altLang="en-US" sz="2400" dirty="0"/>
              <a:t> Predict fraudulent cases in credit card transactions.</a:t>
            </a:r>
          </a:p>
          <a:p>
            <a:pPr marL="742950" lvl="1" indent="-285750">
              <a:lnSpc>
                <a:spcPct val="90000"/>
              </a:lnSpc>
            </a:pPr>
            <a:r>
              <a:rPr lang="en-US" altLang="en-US" sz="2400" b="1" dirty="0"/>
              <a:t>Approach:</a:t>
            </a:r>
          </a:p>
          <a:p>
            <a:pPr marL="1257300" lvl="2" indent="-342900">
              <a:lnSpc>
                <a:spcPct val="90000"/>
              </a:lnSpc>
            </a:pPr>
            <a:r>
              <a:rPr lang="en-US" altLang="en-US" dirty="0"/>
              <a:t>Use credit card transactions and the information on its account-holder as attributes.</a:t>
            </a:r>
          </a:p>
          <a:p>
            <a:pPr lvl="3">
              <a:lnSpc>
                <a:spcPct val="90000"/>
              </a:lnSpc>
            </a:pPr>
            <a:r>
              <a:rPr lang="en-US" altLang="en-US" sz="2400" dirty="0"/>
              <a:t>When does a customer buy, what does he buy, how often he pays on time, </a:t>
            </a:r>
            <a:r>
              <a:rPr lang="en-US" altLang="en-US" sz="2400" dirty="0" err="1"/>
              <a:t>etc</a:t>
            </a:r>
            <a:endParaRPr lang="en-US" altLang="en-US" sz="2400" dirty="0"/>
          </a:p>
          <a:p>
            <a:pPr marL="1257300" lvl="2" indent="-342900">
              <a:lnSpc>
                <a:spcPct val="90000"/>
              </a:lnSpc>
            </a:pPr>
            <a:r>
              <a:rPr lang="en-US" altLang="en-US" dirty="0"/>
              <a:t>Label past transactions as fraud or fair transactions. This forms the class attribute.</a:t>
            </a:r>
          </a:p>
          <a:p>
            <a:pPr marL="1257300" lvl="2" indent="-342900">
              <a:lnSpc>
                <a:spcPct val="90000"/>
              </a:lnSpc>
            </a:pPr>
            <a:r>
              <a:rPr lang="en-US" altLang="en-US" dirty="0"/>
              <a:t>Learn a model for the class of the transactions.</a:t>
            </a:r>
          </a:p>
          <a:p>
            <a:pPr marL="1257300" lvl="2" indent="-342900">
              <a:lnSpc>
                <a:spcPct val="90000"/>
              </a:lnSpc>
            </a:pPr>
            <a:r>
              <a:rPr lang="en-US" altLang="en-US" dirty="0"/>
              <a:t>Use this model to detect fraud by observing credit card transactions on an account.</a:t>
            </a:r>
          </a:p>
        </p:txBody>
      </p:sp>
      <p:sp>
        <p:nvSpPr>
          <p:cNvPr id="26628" name="Slide Number Placeholder 6">
            <a:extLst>
              <a:ext uri="{FF2B5EF4-FFF2-40B4-BE49-F238E27FC236}">
                <a16:creationId xmlns:a16="http://schemas.microsoft.com/office/drawing/2014/main" id="{FF4E6C67-AB49-43EE-BF7D-2D6F6294879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DF4CA77F-E6E5-4241-918E-E739DFB6255E}" type="slidenum">
              <a:rPr lang="en-US" altLang="en-US" sz="1200">
                <a:solidFill>
                  <a:srgbClr val="898989"/>
                </a:solidFill>
              </a:rPr>
              <a:pPr>
                <a:spcBef>
                  <a:spcPct val="0"/>
                </a:spcBef>
                <a:spcAft>
                  <a:spcPct val="0"/>
                </a:spcAft>
                <a:buClrTx/>
                <a:buSzTx/>
                <a:buFontTx/>
                <a:buNone/>
              </a:pPr>
              <a:t>16</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58030F5A-AE1D-496D-B0FC-B7D6EB86F0E0}"/>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7" name="Date Placeholder 5">
            <a:extLst>
              <a:ext uri="{FF2B5EF4-FFF2-40B4-BE49-F238E27FC236}">
                <a16:creationId xmlns:a16="http://schemas.microsoft.com/office/drawing/2014/main" id="{F26D04AA-9BBC-4828-85C6-E401465E1937}"/>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7">
                                            <p:txEl>
                                              <p:pRg st="3" end="3"/>
                                            </p:txEl>
                                          </p:spTgt>
                                        </p:tgtEl>
                                        <p:attrNameLst>
                                          <p:attrName>style.visibility</p:attrName>
                                        </p:attrNameLst>
                                      </p:cBhvr>
                                      <p:to>
                                        <p:strVal val="visible"/>
                                      </p:to>
                                    </p:set>
                                    <p:animEffect transition="in" filter="fade">
                                      <p:cBhvr>
                                        <p:cTn id="7" dur="500"/>
                                        <p:tgtEl>
                                          <p:spTgt spid="2662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7">
                                            <p:txEl>
                                              <p:pRg st="4" end="4"/>
                                            </p:txEl>
                                          </p:spTgt>
                                        </p:tgtEl>
                                        <p:attrNameLst>
                                          <p:attrName>style.visibility</p:attrName>
                                        </p:attrNameLst>
                                      </p:cBhvr>
                                      <p:to>
                                        <p:strVal val="visible"/>
                                      </p:to>
                                    </p:set>
                                    <p:animEffect transition="in" filter="fade">
                                      <p:cBhvr>
                                        <p:cTn id="10" dur="500"/>
                                        <p:tgtEl>
                                          <p:spTgt spid="26627">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627">
                                            <p:txEl>
                                              <p:pRg st="5" end="5"/>
                                            </p:txEl>
                                          </p:spTgt>
                                        </p:tgtEl>
                                        <p:attrNameLst>
                                          <p:attrName>style.visibility</p:attrName>
                                        </p:attrNameLst>
                                      </p:cBhvr>
                                      <p:to>
                                        <p:strVal val="visible"/>
                                      </p:to>
                                    </p:set>
                                    <p:animEffect transition="in" filter="fade">
                                      <p:cBhvr>
                                        <p:cTn id="13" dur="500"/>
                                        <p:tgtEl>
                                          <p:spTgt spid="26627">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6627">
                                            <p:txEl>
                                              <p:pRg st="6" end="6"/>
                                            </p:txEl>
                                          </p:spTgt>
                                        </p:tgtEl>
                                        <p:attrNameLst>
                                          <p:attrName>style.visibility</p:attrName>
                                        </p:attrNameLst>
                                      </p:cBhvr>
                                      <p:to>
                                        <p:strVal val="visible"/>
                                      </p:to>
                                    </p:set>
                                    <p:animEffect transition="in" filter="fade">
                                      <p:cBhvr>
                                        <p:cTn id="16" dur="500"/>
                                        <p:tgtEl>
                                          <p:spTgt spid="26627">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6627">
                                            <p:txEl>
                                              <p:pRg st="7" end="7"/>
                                            </p:txEl>
                                          </p:spTgt>
                                        </p:tgtEl>
                                        <p:attrNameLst>
                                          <p:attrName>style.visibility</p:attrName>
                                        </p:attrNameLst>
                                      </p:cBhvr>
                                      <p:to>
                                        <p:strVal val="visible"/>
                                      </p:to>
                                    </p:set>
                                    <p:animEffect transition="in" filter="fade">
                                      <p:cBhvr>
                                        <p:cTn id="19" dur="500"/>
                                        <p:tgtEl>
                                          <p:spTgt spid="26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7B1F235-9A10-46AD-88A5-AABDE8662956}"/>
              </a:ext>
            </a:extLst>
          </p:cNvPr>
          <p:cNvSpPr>
            <a:spLocks noGrp="1" noChangeArrowheads="1"/>
          </p:cNvSpPr>
          <p:nvPr>
            <p:ph type="title"/>
          </p:nvPr>
        </p:nvSpPr>
        <p:spPr/>
        <p:txBody>
          <a:bodyPr/>
          <a:lstStyle/>
          <a:p>
            <a:r>
              <a:rPr lang="en-US" altLang="en-US" dirty="0"/>
              <a:t>Regression</a:t>
            </a:r>
          </a:p>
        </p:txBody>
      </p:sp>
      <p:sp>
        <p:nvSpPr>
          <p:cNvPr id="31747" name="Rectangle 3">
            <a:extLst>
              <a:ext uri="{FF2B5EF4-FFF2-40B4-BE49-F238E27FC236}">
                <a16:creationId xmlns:a16="http://schemas.microsoft.com/office/drawing/2014/main" id="{61563646-BAC5-4AD9-9A51-41DEA1EE2478}"/>
              </a:ext>
            </a:extLst>
          </p:cNvPr>
          <p:cNvSpPr>
            <a:spLocks noGrp="1" noChangeArrowheads="1"/>
          </p:cNvSpPr>
          <p:nvPr>
            <p:ph type="body" idx="1"/>
          </p:nvPr>
        </p:nvSpPr>
        <p:spPr>
          <a:xfrm>
            <a:off x="381000" y="1219200"/>
            <a:ext cx="8229600" cy="4286250"/>
          </a:xfrm>
        </p:spPr>
        <p:txBody>
          <a:bodyPr/>
          <a:lstStyle/>
          <a:p>
            <a:pPr marL="342900" indent="-342900"/>
            <a:r>
              <a:rPr lang="en-US" altLang="en-US" sz="2400" dirty="0"/>
              <a:t>Predict a value of a given continuous valued variable based on the values of other variables, assuming a linear or nonlinear model of dependency.</a:t>
            </a:r>
          </a:p>
          <a:p>
            <a:pPr marL="342900" indent="-342900"/>
            <a:r>
              <a:rPr lang="en-US" altLang="en-US" sz="2400" dirty="0"/>
              <a:t>Extensively studied in statistics, neural network fields.</a:t>
            </a:r>
          </a:p>
          <a:p>
            <a:pPr marL="342900" indent="-342900"/>
            <a:r>
              <a:rPr lang="en-US" altLang="en-US" sz="2400" dirty="0"/>
              <a:t>Examples:</a:t>
            </a:r>
          </a:p>
          <a:p>
            <a:pPr marL="742950" lvl="1" indent="-285750"/>
            <a:r>
              <a:rPr lang="en-US" altLang="en-US" sz="2400" dirty="0"/>
              <a:t>Predicting sales amounts of new product based on </a:t>
            </a:r>
            <a:r>
              <a:rPr lang="en-US" altLang="en-US" sz="2400" dirty="0" err="1"/>
              <a:t>advetising</a:t>
            </a:r>
            <a:r>
              <a:rPr lang="en-US" altLang="en-US" sz="2400" dirty="0"/>
              <a:t> expenditure.</a:t>
            </a:r>
          </a:p>
          <a:p>
            <a:pPr marL="742950" lvl="1" indent="-285750"/>
            <a:r>
              <a:rPr lang="en-US" altLang="en-US" sz="2400" dirty="0"/>
              <a:t>Predicting wind velocities as a function of temperature, humidity, air pressure, etc.</a:t>
            </a:r>
          </a:p>
          <a:p>
            <a:pPr marL="742950" lvl="1" indent="-285750"/>
            <a:r>
              <a:rPr lang="en-US" altLang="en-US" sz="2400" dirty="0"/>
              <a:t>Time series prediction of stock market indices.</a:t>
            </a:r>
            <a:endParaRPr lang="en-US" altLang="en-US" sz="3200" dirty="0"/>
          </a:p>
        </p:txBody>
      </p:sp>
      <p:sp>
        <p:nvSpPr>
          <p:cNvPr id="31748" name="Slide Number Placeholder 6">
            <a:extLst>
              <a:ext uri="{FF2B5EF4-FFF2-40B4-BE49-F238E27FC236}">
                <a16:creationId xmlns:a16="http://schemas.microsoft.com/office/drawing/2014/main" id="{7BFBA043-6FB8-4C20-B89B-BF6067CB2E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7E2197DB-211E-4863-B7C7-DC7133680381}" type="slidenum">
              <a:rPr lang="en-US" altLang="en-US" sz="1200">
                <a:solidFill>
                  <a:srgbClr val="898989"/>
                </a:solidFill>
              </a:rPr>
              <a:pPr>
                <a:spcBef>
                  <a:spcPct val="0"/>
                </a:spcBef>
                <a:spcAft>
                  <a:spcPct val="0"/>
                </a:spcAft>
                <a:buClrTx/>
                <a:buSzTx/>
                <a:buFontTx/>
                <a:buNone/>
              </a:pPr>
              <a:t>17</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B771F63A-8650-4444-ACA9-74AF0C8D9B5B}"/>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7" name="Date Placeholder 5">
            <a:extLst>
              <a:ext uri="{FF2B5EF4-FFF2-40B4-BE49-F238E27FC236}">
                <a16:creationId xmlns:a16="http://schemas.microsoft.com/office/drawing/2014/main" id="{7CDA028E-6BDF-41E5-9247-D4DA4E9A77C1}"/>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21D2E1BF-595A-4356-BFCD-C9DEC8252918}"/>
              </a:ext>
            </a:extLst>
          </p:cNvPr>
          <p:cNvSpPr>
            <a:spLocks noGrp="1" noChangeArrowheads="1"/>
          </p:cNvSpPr>
          <p:nvPr>
            <p:ph type="body" idx="1"/>
          </p:nvPr>
        </p:nvSpPr>
        <p:spPr>
          <a:xfrm>
            <a:off x="685800" y="1219200"/>
            <a:ext cx="7772400" cy="2209800"/>
          </a:xfrm>
        </p:spPr>
        <p:txBody>
          <a:bodyPr/>
          <a:lstStyle/>
          <a:p>
            <a:pPr marL="342900" indent="-342900"/>
            <a:r>
              <a:rPr lang="en-US" altLang="en-US" sz="2400"/>
              <a:t>Finding groups of objects such that the objects in a group will be similar (or related) to one another and different from (or unrelated to) the objects in other groups</a:t>
            </a:r>
          </a:p>
          <a:p>
            <a:pPr marL="342900" indent="-342900"/>
            <a:endParaRPr lang="en-US" altLang="en-US" sz="2400"/>
          </a:p>
        </p:txBody>
      </p:sp>
      <p:grpSp>
        <p:nvGrpSpPr>
          <p:cNvPr id="33795" name="Group 4">
            <a:extLst>
              <a:ext uri="{FF2B5EF4-FFF2-40B4-BE49-F238E27FC236}">
                <a16:creationId xmlns:a16="http://schemas.microsoft.com/office/drawing/2014/main" id="{20990101-F45F-40FA-A168-9A42F12D743B}"/>
              </a:ext>
            </a:extLst>
          </p:cNvPr>
          <p:cNvGrpSpPr>
            <a:grpSpLocks/>
          </p:cNvGrpSpPr>
          <p:nvPr/>
        </p:nvGrpSpPr>
        <p:grpSpPr bwMode="auto">
          <a:xfrm>
            <a:off x="3276600" y="3570288"/>
            <a:ext cx="3048000" cy="2678112"/>
            <a:chOff x="2160" y="2544"/>
            <a:chExt cx="1920" cy="1687"/>
          </a:xfrm>
        </p:grpSpPr>
        <p:sp>
          <p:nvSpPr>
            <p:cNvPr id="33810" name="Line 5">
              <a:extLst>
                <a:ext uri="{FF2B5EF4-FFF2-40B4-BE49-F238E27FC236}">
                  <a16:creationId xmlns:a16="http://schemas.microsoft.com/office/drawing/2014/main" id="{75C58A0E-66A3-45C0-BE5A-D82C69B02312}"/>
                </a:ext>
              </a:extLst>
            </p:cNvPr>
            <p:cNvSpPr>
              <a:spLocks noChangeShapeType="1"/>
            </p:cNvSpPr>
            <p:nvPr/>
          </p:nvSpPr>
          <p:spPr bwMode="auto">
            <a:xfrm>
              <a:off x="2736" y="2544"/>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1" name="Line 6">
              <a:extLst>
                <a:ext uri="{FF2B5EF4-FFF2-40B4-BE49-F238E27FC236}">
                  <a16:creationId xmlns:a16="http://schemas.microsoft.com/office/drawing/2014/main" id="{205278EC-EB1A-4E27-826F-68EBE023E582}"/>
                </a:ext>
              </a:extLst>
            </p:cNvPr>
            <p:cNvSpPr>
              <a:spLocks noChangeShapeType="1"/>
            </p:cNvSpPr>
            <p:nvPr/>
          </p:nvSpPr>
          <p:spPr bwMode="auto">
            <a:xfrm>
              <a:off x="2736" y="369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12" name="Freeform 7">
              <a:extLst>
                <a:ext uri="{FF2B5EF4-FFF2-40B4-BE49-F238E27FC236}">
                  <a16:creationId xmlns:a16="http://schemas.microsoft.com/office/drawing/2014/main" id="{526B1EA7-CE56-486E-9C50-55FEB7FD1969}"/>
                </a:ext>
              </a:extLst>
            </p:cNvPr>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13" name="AutoShape 8">
              <a:extLst>
                <a:ext uri="{FF2B5EF4-FFF2-40B4-BE49-F238E27FC236}">
                  <a16:creationId xmlns:a16="http://schemas.microsoft.com/office/drawing/2014/main" id="{5ED11188-D70A-417B-B97A-7BCFB11DD7E4}"/>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4" name="AutoShape 9">
              <a:extLst>
                <a:ext uri="{FF2B5EF4-FFF2-40B4-BE49-F238E27FC236}">
                  <a16:creationId xmlns:a16="http://schemas.microsoft.com/office/drawing/2014/main" id="{DFC6A445-F41D-449E-8B93-4B2727AEA7C0}"/>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5" name="AutoShape 10">
              <a:extLst>
                <a:ext uri="{FF2B5EF4-FFF2-40B4-BE49-F238E27FC236}">
                  <a16:creationId xmlns:a16="http://schemas.microsoft.com/office/drawing/2014/main" id="{550B08FB-1E12-4719-813C-BE6F533C3267}"/>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6" name="AutoShape 11">
              <a:extLst>
                <a:ext uri="{FF2B5EF4-FFF2-40B4-BE49-F238E27FC236}">
                  <a16:creationId xmlns:a16="http://schemas.microsoft.com/office/drawing/2014/main" id="{0DC9AE6B-8FDF-4585-9C8F-330DC68E8005}"/>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7" name="AutoShape 12">
              <a:extLst>
                <a:ext uri="{FF2B5EF4-FFF2-40B4-BE49-F238E27FC236}">
                  <a16:creationId xmlns:a16="http://schemas.microsoft.com/office/drawing/2014/main" id="{AE33FD11-EBC1-4A93-B4AD-9CF7B7B0D646}"/>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8" name="AutoShape 13">
              <a:extLst>
                <a:ext uri="{FF2B5EF4-FFF2-40B4-BE49-F238E27FC236}">
                  <a16:creationId xmlns:a16="http://schemas.microsoft.com/office/drawing/2014/main" id="{B41720B9-D165-4CB6-862D-2904102A6F27}"/>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19" name="AutoShape 14">
              <a:extLst>
                <a:ext uri="{FF2B5EF4-FFF2-40B4-BE49-F238E27FC236}">
                  <a16:creationId xmlns:a16="http://schemas.microsoft.com/office/drawing/2014/main" id="{41774A8F-DEF4-4AAC-9CBD-3089C4FB2BCE}"/>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0" name="AutoShape 15">
              <a:extLst>
                <a:ext uri="{FF2B5EF4-FFF2-40B4-BE49-F238E27FC236}">
                  <a16:creationId xmlns:a16="http://schemas.microsoft.com/office/drawing/2014/main" id="{F3773440-5F75-4B83-AE2F-F805C67F753D}"/>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1" name="AutoShape 16">
              <a:extLst>
                <a:ext uri="{FF2B5EF4-FFF2-40B4-BE49-F238E27FC236}">
                  <a16:creationId xmlns:a16="http://schemas.microsoft.com/office/drawing/2014/main" id="{A6CA5E8B-B1C2-4B40-B125-10D88E1E2FE8}"/>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2" name="AutoShape 17">
              <a:extLst>
                <a:ext uri="{FF2B5EF4-FFF2-40B4-BE49-F238E27FC236}">
                  <a16:creationId xmlns:a16="http://schemas.microsoft.com/office/drawing/2014/main" id="{44EF255B-F15D-4EC0-92D3-5DFA5B965F2B}"/>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3" name="AutoShape 18">
              <a:extLst>
                <a:ext uri="{FF2B5EF4-FFF2-40B4-BE49-F238E27FC236}">
                  <a16:creationId xmlns:a16="http://schemas.microsoft.com/office/drawing/2014/main" id="{F10E7BE8-AFA1-4268-820A-943177FAC65A}"/>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4" name="AutoShape 19">
              <a:extLst>
                <a:ext uri="{FF2B5EF4-FFF2-40B4-BE49-F238E27FC236}">
                  <a16:creationId xmlns:a16="http://schemas.microsoft.com/office/drawing/2014/main" id="{B6C180DE-E9A2-4FDA-B3F0-028F329072B3}"/>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5" name="AutoShape 20">
              <a:extLst>
                <a:ext uri="{FF2B5EF4-FFF2-40B4-BE49-F238E27FC236}">
                  <a16:creationId xmlns:a16="http://schemas.microsoft.com/office/drawing/2014/main" id="{D9531039-DE88-40EE-A421-6AB041E4972A}"/>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6" name="AutoShape 21">
              <a:extLst>
                <a:ext uri="{FF2B5EF4-FFF2-40B4-BE49-F238E27FC236}">
                  <a16:creationId xmlns:a16="http://schemas.microsoft.com/office/drawing/2014/main" id="{964811F3-8FFC-4213-A33C-A444D1CF3195}"/>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7" name="AutoShape 22">
              <a:extLst>
                <a:ext uri="{FF2B5EF4-FFF2-40B4-BE49-F238E27FC236}">
                  <a16:creationId xmlns:a16="http://schemas.microsoft.com/office/drawing/2014/main" id="{3BFA5561-C625-4DED-A606-A48A73D50482}"/>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8" name="AutoShape 23">
              <a:extLst>
                <a:ext uri="{FF2B5EF4-FFF2-40B4-BE49-F238E27FC236}">
                  <a16:creationId xmlns:a16="http://schemas.microsoft.com/office/drawing/2014/main" id="{5B9598F6-BBBD-4B49-8695-B081DF71BD8F}"/>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29" name="AutoShape 24">
              <a:extLst>
                <a:ext uri="{FF2B5EF4-FFF2-40B4-BE49-F238E27FC236}">
                  <a16:creationId xmlns:a16="http://schemas.microsoft.com/office/drawing/2014/main" id="{29440F43-EB8D-4C11-95A6-1CC9A1E7BD03}"/>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0" name="AutoShape 25">
              <a:extLst>
                <a:ext uri="{FF2B5EF4-FFF2-40B4-BE49-F238E27FC236}">
                  <a16:creationId xmlns:a16="http://schemas.microsoft.com/office/drawing/2014/main" id="{381B8F85-CC73-450D-9FA1-D4FF7E9A0EB8}"/>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1" name="AutoShape 26">
              <a:extLst>
                <a:ext uri="{FF2B5EF4-FFF2-40B4-BE49-F238E27FC236}">
                  <a16:creationId xmlns:a16="http://schemas.microsoft.com/office/drawing/2014/main" id="{840C3CD1-0EC9-466D-90A7-51BA3C1E9B26}"/>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2" name="AutoShape 27">
              <a:extLst>
                <a:ext uri="{FF2B5EF4-FFF2-40B4-BE49-F238E27FC236}">
                  <a16:creationId xmlns:a16="http://schemas.microsoft.com/office/drawing/2014/main" id="{7F6AA434-9DCA-40D4-B236-31A7E1945FA3}"/>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3" name="AutoShape 28">
              <a:extLst>
                <a:ext uri="{FF2B5EF4-FFF2-40B4-BE49-F238E27FC236}">
                  <a16:creationId xmlns:a16="http://schemas.microsoft.com/office/drawing/2014/main" id="{D35A68FA-D994-40B4-8912-F413E151B88A}"/>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4" name="AutoShape 29">
              <a:extLst>
                <a:ext uri="{FF2B5EF4-FFF2-40B4-BE49-F238E27FC236}">
                  <a16:creationId xmlns:a16="http://schemas.microsoft.com/office/drawing/2014/main" id="{B2D7B158-C0D8-4F85-9F6E-81F7D4894101}"/>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35" name="AutoShape 30">
              <a:extLst>
                <a:ext uri="{FF2B5EF4-FFF2-40B4-BE49-F238E27FC236}">
                  <a16:creationId xmlns:a16="http://schemas.microsoft.com/office/drawing/2014/main" id="{1495FE00-FA72-4A11-BD91-74963EAEF487}"/>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3" name="Group 31">
            <a:extLst>
              <a:ext uri="{FF2B5EF4-FFF2-40B4-BE49-F238E27FC236}">
                <a16:creationId xmlns:a16="http://schemas.microsoft.com/office/drawing/2014/main" id="{1F5BFD5C-0012-4E46-B887-773BDA11275D}"/>
              </a:ext>
            </a:extLst>
          </p:cNvPr>
          <p:cNvGrpSpPr>
            <a:grpSpLocks/>
          </p:cNvGrpSpPr>
          <p:nvPr/>
        </p:nvGrpSpPr>
        <p:grpSpPr bwMode="auto">
          <a:xfrm>
            <a:off x="5257800" y="2667000"/>
            <a:ext cx="3048000" cy="2514600"/>
            <a:chOff x="3312" y="1584"/>
            <a:chExt cx="1920" cy="1584"/>
          </a:xfrm>
        </p:grpSpPr>
        <p:sp>
          <p:nvSpPr>
            <p:cNvPr id="33808" name="Line 32">
              <a:extLst>
                <a:ext uri="{FF2B5EF4-FFF2-40B4-BE49-F238E27FC236}">
                  <a16:creationId xmlns:a16="http://schemas.microsoft.com/office/drawing/2014/main" id="{C6B2AF4D-94A0-4E3F-A58A-DB5BF936460A}"/>
                </a:ext>
              </a:extLst>
            </p:cNvPr>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9" name="AutoShape 33">
              <a:extLst>
                <a:ext uri="{FF2B5EF4-FFF2-40B4-BE49-F238E27FC236}">
                  <a16:creationId xmlns:a16="http://schemas.microsoft.com/office/drawing/2014/main" id="{93632CAB-9CD4-421F-AE17-5676C9A6962E}"/>
                </a:ext>
              </a:extLst>
            </p:cNvPr>
            <p:cNvSpPr>
              <a:spLocks noChangeArrowheads="1"/>
            </p:cNvSpPr>
            <p:nvPr/>
          </p:nvSpPr>
          <p:spPr bwMode="auto">
            <a:xfrm>
              <a:off x="3984" y="1584"/>
              <a:ext cx="1248" cy="672"/>
            </a:xfrm>
            <a:prstGeom prst="wedgeRectCallout">
              <a:avLst>
                <a:gd name="adj1" fmla="val -93509"/>
                <a:gd name="adj2" fmla="val 150894"/>
              </a:avLst>
            </a:prstGeom>
            <a:solidFill>
              <a:srgbClr val="00FFFF"/>
            </a:solidFill>
            <a:ln w="25400">
              <a:solidFill>
                <a:schemeClr val="tx1"/>
              </a:solidFill>
              <a:miter lim="800000"/>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2000" b="0">
                  <a:latin typeface="Tahoma" panose="020B0604030504040204" pitchFamily="34" charset="0"/>
                </a:rPr>
                <a:t>Inter-cluster distances are maximized</a:t>
              </a:r>
            </a:p>
          </p:txBody>
        </p:sp>
      </p:grpSp>
      <p:grpSp>
        <p:nvGrpSpPr>
          <p:cNvPr id="4" name="Group 34">
            <a:extLst>
              <a:ext uri="{FF2B5EF4-FFF2-40B4-BE49-F238E27FC236}">
                <a16:creationId xmlns:a16="http://schemas.microsoft.com/office/drawing/2014/main" id="{429BD399-DCBB-4398-8EC5-94DDE74C6E4A}"/>
              </a:ext>
            </a:extLst>
          </p:cNvPr>
          <p:cNvGrpSpPr>
            <a:grpSpLocks/>
          </p:cNvGrpSpPr>
          <p:nvPr/>
        </p:nvGrpSpPr>
        <p:grpSpPr bwMode="auto">
          <a:xfrm>
            <a:off x="2895600" y="3657600"/>
            <a:ext cx="3276600" cy="2286000"/>
            <a:chOff x="1824" y="2208"/>
            <a:chExt cx="2064" cy="1440"/>
          </a:xfrm>
        </p:grpSpPr>
        <p:sp>
          <p:nvSpPr>
            <p:cNvPr id="33805" name="Oval 35">
              <a:extLst>
                <a:ext uri="{FF2B5EF4-FFF2-40B4-BE49-F238E27FC236}">
                  <a16:creationId xmlns:a16="http://schemas.microsoft.com/office/drawing/2014/main" id="{D7863109-223A-4D30-9A7B-E31709552F02}"/>
                </a:ext>
              </a:extLst>
            </p:cNvPr>
            <p:cNvSpPr>
              <a:spLocks noChangeArrowheads="1"/>
            </p:cNvSpPr>
            <p:nvPr/>
          </p:nvSpPr>
          <p:spPr bwMode="auto">
            <a:xfrm>
              <a:off x="1824" y="2592"/>
              <a:ext cx="816" cy="72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06" name="Oval 36">
              <a:extLst>
                <a:ext uri="{FF2B5EF4-FFF2-40B4-BE49-F238E27FC236}">
                  <a16:creationId xmlns:a16="http://schemas.microsoft.com/office/drawing/2014/main" id="{A282DE0B-78AB-42A3-BDA4-6765A07E2B1F}"/>
                </a:ext>
              </a:extLst>
            </p:cNvPr>
            <p:cNvSpPr>
              <a:spLocks noChangeArrowheads="1"/>
            </p:cNvSpPr>
            <p:nvPr/>
          </p:nvSpPr>
          <p:spPr bwMode="auto">
            <a:xfrm>
              <a:off x="2928" y="2208"/>
              <a:ext cx="720" cy="624"/>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3807" name="Oval 37">
              <a:extLst>
                <a:ext uri="{FF2B5EF4-FFF2-40B4-BE49-F238E27FC236}">
                  <a16:creationId xmlns:a16="http://schemas.microsoft.com/office/drawing/2014/main" id="{B44B5803-B810-432A-89A1-DC9249A69F09}"/>
                </a:ext>
              </a:extLst>
            </p:cNvPr>
            <p:cNvSpPr>
              <a:spLocks noChangeArrowheads="1"/>
            </p:cNvSpPr>
            <p:nvPr/>
          </p:nvSpPr>
          <p:spPr bwMode="auto">
            <a:xfrm>
              <a:off x="3216" y="3024"/>
              <a:ext cx="672" cy="624"/>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5" name="Group 38">
            <a:extLst>
              <a:ext uri="{FF2B5EF4-FFF2-40B4-BE49-F238E27FC236}">
                <a16:creationId xmlns:a16="http://schemas.microsoft.com/office/drawing/2014/main" id="{1AE54792-52F0-4A72-8994-B0C9BA21C31C}"/>
              </a:ext>
            </a:extLst>
          </p:cNvPr>
          <p:cNvGrpSpPr>
            <a:grpSpLocks/>
          </p:cNvGrpSpPr>
          <p:nvPr/>
        </p:nvGrpSpPr>
        <p:grpSpPr bwMode="auto">
          <a:xfrm>
            <a:off x="1295400" y="2971800"/>
            <a:ext cx="2286000" cy="1676400"/>
            <a:chOff x="816" y="1776"/>
            <a:chExt cx="1440" cy="1056"/>
          </a:xfrm>
        </p:grpSpPr>
        <p:sp>
          <p:nvSpPr>
            <p:cNvPr id="33803" name="Line 39">
              <a:extLst>
                <a:ext uri="{FF2B5EF4-FFF2-40B4-BE49-F238E27FC236}">
                  <a16:creationId xmlns:a16="http://schemas.microsoft.com/office/drawing/2014/main" id="{D4EDAFB2-3A72-4435-982B-BF6F654CB3E3}"/>
                </a:ext>
              </a:extLst>
            </p:cNvPr>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4" name="AutoShape 40">
              <a:extLst>
                <a:ext uri="{FF2B5EF4-FFF2-40B4-BE49-F238E27FC236}">
                  <a16:creationId xmlns:a16="http://schemas.microsoft.com/office/drawing/2014/main" id="{F41C457C-E794-4DC3-878D-A7F33D562AD5}"/>
                </a:ext>
              </a:extLst>
            </p:cNvPr>
            <p:cNvSpPr>
              <a:spLocks noChangeArrowheads="1"/>
            </p:cNvSpPr>
            <p:nvPr/>
          </p:nvSpPr>
          <p:spPr bwMode="auto">
            <a:xfrm>
              <a:off x="816" y="1776"/>
              <a:ext cx="1248" cy="672"/>
            </a:xfrm>
            <a:prstGeom prst="wedgeRectCallout">
              <a:avLst>
                <a:gd name="adj1" fmla="val 56250"/>
                <a:gd name="adj2" fmla="val 92856"/>
              </a:avLst>
            </a:prstGeom>
            <a:solidFill>
              <a:srgbClr val="00FFFF"/>
            </a:solidFill>
            <a:ln w="25400">
              <a:solidFill>
                <a:schemeClr val="tx1"/>
              </a:solidFill>
              <a:miter lim="800000"/>
              <a:headEnd/>
              <a:tailEnd/>
            </a:ln>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eaLnBrk="1" hangingPunct="1">
                <a:spcBef>
                  <a:spcPct val="50000"/>
                </a:spcBef>
                <a:spcAft>
                  <a:spcPct val="0"/>
                </a:spcAft>
                <a:buClrTx/>
                <a:buSzTx/>
                <a:buFontTx/>
                <a:buNone/>
              </a:pPr>
              <a:r>
                <a:rPr lang="en-US" altLang="en-US" sz="2000" b="0">
                  <a:latin typeface="Tahoma" panose="020B0604030504040204" pitchFamily="34" charset="0"/>
                </a:rPr>
                <a:t>Intra-cluster distances are minimized</a:t>
              </a:r>
            </a:p>
          </p:txBody>
        </p:sp>
      </p:grpSp>
      <p:sp>
        <p:nvSpPr>
          <p:cNvPr id="33799" name="Rectangle 41">
            <a:extLst>
              <a:ext uri="{FF2B5EF4-FFF2-40B4-BE49-F238E27FC236}">
                <a16:creationId xmlns:a16="http://schemas.microsoft.com/office/drawing/2014/main" id="{14D13B94-1986-4C71-86E1-ADA3AFCD1BCF}"/>
              </a:ext>
            </a:extLst>
          </p:cNvPr>
          <p:cNvSpPr>
            <a:spLocks noChangeArrowheads="1"/>
          </p:cNvSpPr>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ts val="3600"/>
              </a:lnSpc>
              <a:spcBef>
                <a:spcPct val="0"/>
              </a:spcBef>
              <a:spcAft>
                <a:spcPct val="0"/>
              </a:spcAft>
              <a:buClrTx/>
              <a:buSzTx/>
              <a:buFontTx/>
              <a:buNone/>
            </a:pPr>
            <a:r>
              <a:rPr lang="en-US" altLang="en-US" sz="3200">
                <a:latin typeface="Tahoma" panose="020B0604030504040204" pitchFamily="34" charset="0"/>
              </a:rPr>
              <a:t>Clustering</a:t>
            </a:r>
          </a:p>
        </p:txBody>
      </p:sp>
      <p:sp>
        <p:nvSpPr>
          <p:cNvPr id="33800" name="Slide Number Placeholder 43">
            <a:extLst>
              <a:ext uri="{FF2B5EF4-FFF2-40B4-BE49-F238E27FC236}">
                <a16:creationId xmlns:a16="http://schemas.microsoft.com/office/drawing/2014/main" id="{EEC01952-3B30-4736-B2E2-1686A44F8D9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32233CB6-32BB-4824-B74F-694721C26E96}" type="slidenum">
              <a:rPr lang="en-US" altLang="en-US" sz="1200">
                <a:solidFill>
                  <a:srgbClr val="898989"/>
                </a:solidFill>
              </a:rPr>
              <a:pPr>
                <a:spcBef>
                  <a:spcPct val="0"/>
                </a:spcBef>
                <a:spcAft>
                  <a:spcPct val="0"/>
                </a:spcAft>
                <a:buClrTx/>
                <a:buSzTx/>
                <a:buFontTx/>
                <a:buNone/>
              </a:pPr>
              <a:t>18</a:t>
            </a:fld>
            <a:endParaRPr lang="en-US" altLang="en-US" sz="1200">
              <a:solidFill>
                <a:srgbClr val="898989"/>
              </a:solidFill>
            </a:endParaRPr>
          </a:p>
        </p:txBody>
      </p:sp>
      <p:sp>
        <p:nvSpPr>
          <p:cNvPr id="45" name="Footer Placeholder 44">
            <a:extLst>
              <a:ext uri="{FF2B5EF4-FFF2-40B4-BE49-F238E27FC236}">
                <a16:creationId xmlns:a16="http://schemas.microsoft.com/office/drawing/2014/main" id="{1621F027-D3B6-4EBA-97DA-6415F776EE65}"/>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44" name="Date Placeholder 5">
            <a:extLst>
              <a:ext uri="{FF2B5EF4-FFF2-40B4-BE49-F238E27FC236}">
                <a16:creationId xmlns:a16="http://schemas.microsoft.com/office/drawing/2014/main" id="{783D1AD8-3556-4014-8F42-F98B410CC489}"/>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Text Box 3">
            <a:extLst>
              <a:ext uri="{FF2B5EF4-FFF2-40B4-BE49-F238E27FC236}">
                <a16:creationId xmlns:a16="http://schemas.microsoft.com/office/drawing/2014/main" id="{6C3271E8-2BA0-40DF-A0A7-A5ED60E9AC76}"/>
              </a:ext>
            </a:extLst>
          </p:cNvPr>
          <p:cNvSpPr>
            <a:spLocks noGrp="1" noChangeArrowheads="1"/>
          </p:cNvSpPr>
          <p:nvPr>
            <p:ph type="body" sz="half" idx="1"/>
          </p:nvPr>
        </p:nvSpPr>
        <p:spPr>
          <a:xfrm>
            <a:off x="304800" y="914400"/>
            <a:ext cx="3810000" cy="4191000"/>
          </a:xfrm>
          <a:noFill/>
        </p:spPr>
        <p:txBody>
          <a:bodyPr lIns="91440" tIns="45720" rIns="91440" bIns="45720"/>
          <a:lstStyle/>
          <a:p>
            <a:pPr marL="342900" indent="-342900"/>
            <a:r>
              <a:rPr lang="en-US" altLang="en-US" sz="2000" b="1" dirty="0"/>
              <a:t>Understanding</a:t>
            </a:r>
          </a:p>
          <a:p>
            <a:pPr marL="742950" lvl="1" indent="-285750"/>
            <a:r>
              <a:rPr lang="en-US" altLang="en-US" sz="1600" dirty="0"/>
              <a:t>Custom profiling for targeted marketing </a:t>
            </a:r>
          </a:p>
          <a:p>
            <a:pPr marL="742950" lvl="1" indent="-285750"/>
            <a:r>
              <a:rPr lang="en-US" altLang="en-US" sz="1600" dirty="0"/>
              <a:t>Group related documents for browsing </a:t>
            </a:r>
          </a:p>
          <a:p>
            <a:pPr marL="742950" lvl="1" indent="-285750"/>
            <a:r>
              <a:rPr lang="en-US" altLang="en-US" sz="1600" dirty="0"/>
              <a:t>Group genes and proteins that have similar functionality</a:t>
            </a:r>
          </a:p>
          <a:p>
            <a:pPr marL="742950" lvl="1" indent="-285750"/>
            <a:r>
              <a:rPr lang="en-US" altLang="en-US" sz="1600" dirty="0"/>
              <a:t>Group stocks with similar price fluctuations</a:t>
            </a:r>
            <a:endParaRPr lang="en-US" altLang="en-US" sz="1800" b="1" dirty="0"/>
          </a:p>
          <a:p>
            <a:pPr marL="342900" indent="-342900"/>
            <a:r>
              <a:rPr lang="en-US" altLang="en-US" sz="2000" b="1" dirty="0"/>
              <a:t>Summarization</a:t>
            </a:r>
          </a:p>
          <a:p>
            <a:pPr marL="742950" lvl="1" indent="-285750"/>
            <a:r>
              <a:rPr lang="en-US" altLang="en-US" sz="1600" dirty="0"/>
              <a:t>Reduce the size of large data sets</a:t>
            </a:r>
          </a:p>
          <a:p>
            <a:pPr marL="342900" indent="-342900"/>
            <a:endParaRPr lang="en-US" altLang="en-US" sz="1800" dirty="0"/>
          </a:p>
          <a:p>
            <a:pPr marL="342900" indent="-342900">
              <a:spcBef>
                <a:spcPct val="50000"/>
              </a:spcBef>
              <a:buClr>
                <a:schemeClr val="bg1"/>
              </a:buClr>
              <a:buFontTx/>
              <a:buNone/>
            </a:pPr>
            <a:endParaRPr lang="en-US" altLang="en-US" sz="1800" b="1" dirty="0"/>
          </a:p>
        </p:txBody>
      </p:sp>
      <p:sp>
        <p:nvSpPr>
          <p:cNvPr id="34819" name="Rectangle 7">
            <a:extLst>
              <a:ext uri="{FF2B5EF4-FFF2-40B4-BE49-F238E27FC236}">
                <a16:creationId xmlns:a16="http://schemas.microsoft.com/office/drawing/2014/main" id="{8537FFC8-6293-4071-90A2-DFF9A0E408EC}"/>
              </a:ext>
            </a:extLst>
          </p:cNvPr>
          <p:cNvSpPr>
            <a:spLocks noGrp="1" noChangeArrowheads="1"/>
          </p:cNvSpPr>
          <p:nvPr>
            <p:ph type="title"/>
          </p:nvPr>
        </p:nvSpPr>
        <p:spPr>
          <a:xfrm>
            <a:off x="381000" y="76200"/>
            <a:ext cx="8280400" cy="533400"/>
          </a:xfrm>
        </p:spPr>
        <p:txBody>
          <a:bodyPr/>
          <a:lstStyle/>
          <a:p>
            <a:r>
              <a:rPr lang="en-US" altLang="en-US" dirty="0"/>
              <a:t>Applications of Cluster Analysis</a:t>
            </a:r>
          </a:p>
        </p:txBody>
      </p:sp>
      <p:grpSp>
        <p:nvGrpSpPr>
          <p:cNvPr id="34820" name="Group 12">
            <a:extLst>
              <a:ext uri="{FF2B5EF4-FFF2-40B4-BE49-F238E27FC236}">
                <a16:creationId xmlns:a16="http://schemas.microsoft.com/office/drawing/2014/main" id="{540C19E9-2911-4446-B1D0-5E80C65B4A2F}"/>
              </a:ext>
            </a:extLst>
          </p:cNvPr>
          <p:cNvGrpSpPr>
            <a:grpSpLocks/>
          </p:cNvGrpSpPr>
          <p:nvPr/>
        </p:nvGrpSpPr>
        <p:grpSpPr bwMode="auto">
          <a:xfrm>
            <a:off x="304800" y="630238"/>
            <a:ext cx="8534400" cy="152400"/>
            <a:chOff x="264" y="788"/>
            <a:chExt cx="5232" cy="124"/>
          </a:xfrm>
        </p:grpSpPr>
        <p:sp>
          <p:nvSpPr>
            <p:cNvPr id="34833" name="Rectangle 13">
              <a:extLst>
                <a:ext uri="{FF2B5EF4-FFF2-40B4-BE49-F238E27FC236}">
                  <a16:creationId xmlns:a16="http://schemas.microsoft.com/office/drawing/2014/main" id="{2CDA7776-A876-4F4F-89C4-85FE52067639}"/>
                </a:ext>
              </a:extLst>
            </p:cNvPr>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4834" name="Rectangle 14">
              <a:extLst>
                <a:ext uri="{FF2B5EF4-FFF2-40B4-BE49-F238E27FC236}">
                  <a16:creationId xmlns:a16="http://schemas.microsoft.com/office/drawing/2014/main" id="{8AA98696-C989-46FF-8791-E9BAA24355DA}"/>
                </a:ext>
              </a:extLst>
            </p:cNvPr>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grpSp>
        <p:nvGrpSpPr>
          <p:cNvPr id="34821" name="Group 16">
            <a:extLst>
              <a:ext uri="{FF2B5EF4-FFF2-40B4-BE49-F238E27FC236}">
                <a16:creationId xmlns:a16="http://schemas.microsoft.com/office/drawing/2014/main" id="{1319A0C6-0EDA-4B67-A6E6-1AC8A737A5E2}"/>
              </a:ext>
            </a:extLst>
          </p:cNvPr>
          <p:cNvGrpSpPr>
            <a:grpSpLocks noChangeAspect="1"/>
          </p:cNvGrpSpPr>
          <p:nvPr/>
        </p:nvGrpSpPr>
        <p:grpSpPr bwMode="auto">
          <a:xfrm>
            <a:off x="-76200" y="4724400"/>
            <a:ext cx="3549650" cy="2011363"/>
            <a:chOff x="2009" y="2256"/>
            <a:chExt cx="3559" cy="2017"/>
          </a:xfrm>
        </p:grpSpPr>
        <p:grpSp>
          <p:nvGrpSpPr>
            <p:cNvPr id="34829" name="Group 9">
              <a:extLst>
                <a:ext uri="{FF2B5EF4-FFF2-40B4-BE49-F238E27FC236}">
                  <a16:creationId xmlns:a16="http://schemas.microsoft.com/office/drawing/2014/main" id="{7950D71D-0001-41B9-A2FD-062029967733}"/>
                </a:ext>
              </a:extLst>
            </p:cNvPr>
            <p:cNvGrpSpPr>
              <a:grpSpLocks noChangeAspect="1"/>
            </p:cNvGrpSpPr>
            <p:nvPr/>
          </p:nvGrpSpPr>
          <p:grpSpPr bwMode="auto">
            <a:xfrm>
              <a:off x="2009" y="2256"/>
              <a:ext cx="3222" cy="2017"/>
              <a:chOff x="-459" y="768"/>
              <a:chExt cx="5067" cy="3171"/>
            </a:xfrm>
          </p:grpSpPr>
          <p:pic>
            <p:nvPicPr>
              <p:cNvPr id="34831" name="Picture 10">
                <a:extLst>
                  <a:ext uri="{FF2B5EF4-FFF2-40B4-BE49-F238E27FC236}">
                    <a16:creationId xmlns:a16="http://schemas.microsoft.com/office/drawing/2014/main" id="{E839E9F6-34CB-4919-9F12-2C8FCD103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 y="768"/>
                <a:ext cx="4510" cy="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4832" name="Rectangle 11">
                <a:extLst>
                  <a:ext uri="{FF2B5EF4-FFF2-40B4-BE49-F238E27FC236}">
                    <a16:creationId xmlns:a16="http://schemas.microsoft.com/office/drawing/2014/main" id="{39EC22D9-A0EE-4F8F-B363-2454A32EB409}"/>
                  </a:ext>
                </a:extLst>
              </p:cNvPr>
              <p:cNvSpPr>
                <a:spLocks noChangeAspect="1" noChangeArrowheads="1"/>
              </p:cNvSpPr>
              <p:nvPr/>
            </p:nvSpPr>
            <p:spPr bwMode="auto">
              <a:xfrm>
                <a:off x="4176" y="912"/>
                <a:ext cx="432" cy="57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34830" name="Rectangle 15">
              <a:extLst>
                <a:ext uri="{FF2B5EF4-FFF2-40B4-BE49-F238E27FC236}">
                  <a16:creationId xmlns:a16="http://schemas.microsoft.com/office/drawing/2014/main" id="{FB384F7A-2CC5-40C7-9661-145F4A609F81}"/>
                </a:ext>
              </a:extLst>
            </p:cNvPr>
            <p:cNvSpPr>
              <a:spLocks noChangeArrowheads="1"/>
            </p:cNvSpPr>
            <p:nvPr/>
          </p:nvSpPr>
          <p:spPr bwMode="auto">
            <a:xfrm>
              <a:off x="4944" y="2592"/>
              <a:ext cx="624" cy="16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34822" name="Text Box 17">
            <a:extLst>
              <a:ext uri="{FF2B5EF4-FFF2-40B4-BE49-F238E27FC236}">
                <a16:creationId xmlns:a16="http://schemas.microsoft.com/office/drawing/2014/main" id="{EE831BF3-6052-4992-97A2-38D5B909B8C3}"/>
              </a:ext>
            </a:extLst>
          </p:cNvPr>
          <p:cNvSpPr txBox="1">
            <a:spLocks noChangeArrowheads="1"/>
          </p:cNvSpPr>
          <p:nvPr/>
        </p:nvSpPr>
        <p:spPr bwMode="auto">
          <a:xfrm>
            <a:off x="2971800" y="4876800"/>
            <a:ext cx="1905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200" dirty="0"/>
              <a:t>Use of K-means to partition Sea Surface Temperature (SST) and Net Primary Production (NPP) into clusters that reflect the Northern and Southern Hemispheres. </a:t>
            </a:r>
          </a:p>
        </p:txBody>
      </p:sp>
      <p:pic>
        <p:nvPicPr>
          <p:cNvPr id="34823" name="Picture 7" descr="D1">
            <a:extLst>
              <a:ext uri="{FF2B5EF4-FFF2-40B4-BE49-F238E27FC236}">
                <a16:creationId xmlns:a16="http://schemas.microsoft.com/office/drawing/2014/main" id="{39A7A63E-11DF-49C4-A60B-A06694D03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609" r="13461" b="18495"/>
          <a:stretch>
            <a:fillRect/>
          </a:stretch>
        </p:blipFill>
        <p:spPr bwMode="auto">
          <a:xfrm>
            <a:off x="5029200" y="914400"/>
            <a:ext cx="38100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Text Box 10">
            <a:extLst>
              <a:ext uri="{FF2B5EF4-FFF2-40B4-BE49-F238E27FC236}">
                <a16:creationId xmlns:a16="http://schemas.microsoft.com/office/drawing/2014/main" id="{401FE8C7-4F89-48E9-9CF0-26554BA86CBF}"/>
              </a:ext>
            </a:extLst>
          </p:cNvPr>
          <p:cNvSpPr txBox="1">
            <a:spLocks noChangeArrowheads="1"/>
          </p:cNvSpPr>
          <p:nvPr/>
        </p:nvSpPr>
        <p:spPr bwMode="auto">
          <a:xfrm>
            <a:off x="5486400" y="4327525"/>
            <a:ext cx="2438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000"/>
              <a:t>Courtesy: Michael Eisen</a:t>
            </a:r>
          </a:p>
        </p:txBody>
      </p:sp>
      <p:graphicFrame>
        <p:nvGraphicFramePr>
          <p:cNvPr id="34825" name="Object 18">
            <a:extLst>
              <a:ext uri="{FF2B5EF4-FFF2-40B4-BE49-F238E27FC236}">
                <a16:creationId xmlns:a16="http://schemas.microsoft.com/office/drawing/2014/main" id="{396065DB-6ED9-471B-AB4A-D61950E1AF80}"/>
              </a:ext>
            </a:extLst>
          </p:cNvPr>
          <p:cNvGraphicFramePr>
            <a:graphicFrameLocks noChangeAspect="1"/>
          </p:cNvGraphicFramePr>
          <p:nvPr/>
        </p:nvGraphicFramePr>
        <p:xfrm>
          <a:off x="5334000" y="4721225"/>
          <a:ext cx="3429000" cy="1984375"/>
        </p:xfrm>
        <a:graphic>
          <a:graphicData uri="http://schemas.openxmlformats.org/presentationml/2006/ole">
            <mc:AlternateContent xmlns:mc="http://schemas.openxmlformats.org/markup-compatibility/2006">
              <mc:Choice xmlns:v="urn:schemas-microsoft-com:vml" Requires="v">
                <p:oleObj name="Bitmap Image" r:id="rId4" imgW="8580952" imgH="4963218" progId="Paint.Picture">
                  <p:embed/>
                </p:oleObj>
              </mc:Choice>
              <mc:Fallback>
                <p:oleObj name="Bitmap Image" r:id="rId4" imgW="8580952" imgH="4963218" progId="Paint.Picture">
                  <p:embed/>
                  <p:pic>
                    <p:nvPicPr>
                      <p:cNvPr id="34825" name="Object 18">
                        <a:extLst>
                          <a:ext uri="{FF2B5EF4-FFF2-40B4-BE49-F238E27FC236}">
                            <a16:creationId xmlns:a16="http://schemas.microsoft.com/office/drawing/2014/main" id="{396065DB-6ED9-471B-AB4A-D61950E1AF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4721225"/>
                        <a:ext cx="34290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7596A50D-9761-4241-A3A4-2AF3A9C2E125}"/>
              </a:ext>
            </a:extLst>
          </p:cNvPr>
          <p:cNvSpPr>
            <a:spLocks noGrp="1"/>
          </p:cNvSpPr>
          <p:nvPr>
            <p:ph type="dt" sz="quarter" idx="10"/>
          </p:nvPr>
        </p:nvSpPr>
        <p:spPr/>
        <p:txBody>
          <a:bodyPr/>
          <a:lstStyle/>
          <a:p>
            <a:pPr>
              <a:defRPr/>
            </a:pPr>
            <a:r>
              <a:rPr lang="en-US"/>
              <a:t>09/09/2020</a:t>
            </a:r>
          </a:p>
        </p:txBody>
      </p:sp>
      <p:sp>
        <p:nvSpPr>
          <p:cNvPr id="34827" name="Slide Number Placeholder 3">
            <a:extLst>
              <a:ext uri="{FF2B5EF4-FFF2-40B4-BE49-F238E27FC236}">
                <a16:creationId xmlns:a16="http://schemas.microsoft.com/office/drawing/2014/main" id="{022C8B3D-43ED-4A65-9295-B5644EDCBB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DB7C35C9-7CCD-4DA2-9452-AEE71F0CFE22}" type="slidenum">
              <a:rPr lang="en-US" altLang="en-US" sz="1200">
                <a:solidFill>
                  <a:srgbClr val="898989"/>
                </a:solidFill>
              </a:rPr>
              <a:pPr>
                <a:spcBef>
                  <a:spcPct val="0"/>
                </a:spcBef>
                <a:spcAft>
                  <a:spcPct val="0"/>
                </a:spcAft>
                <a:buClrTx/>
                <a:buSzTx/>
                <a:buFontTx/>
                <a:buNone/>
              </a:pPr>
              <a:t>19</a:t>
            </a:fld>
            <a:endParaRPr lang="en-US" altLang="en-US" sz="1200">
              <a:solidFill>
                <a:srgbClr val="898989"/>
              </a:solidFill>
            </a:endParaRPr>
          </a:p>
        </p:txBody>
      </p:sp>
      <p:sp>
        <p:nvSpPr>
          <p:cNvPr id="3" name="Footer Placeholder 2">
            <a:extLst>
              <a:ext uri="{FF2B5EF4-FFF2-40B4-BE49-F238E27FC236}">
                <a16:creationId xmlns:a16="http://schemas.microsoft.com/office/drawing/2014/main" id="{4D65B908-5CFC-45D9-8907-FBA5F887172A}"/>
              </a:ext>
            </a:extLst>
          </p:cNvPr>
          <p:cNvSpPr>
            <a:spLocks noGrp="1"/>
          </p:cNvSpPr>
          <p:nvPr>
            <p:ph type="ftr" sz="quarter" idx="11"/>
          </p:nvPr>
        </p:nvSpPr>
        <p:spPr/>
        <p:txBody>
          <a:bodyPr/>
          <a:lstStyle/>
          <a:p>
            <a:pPr>
              <a:defRPr/>
            </a:pPr>
            <a:r>
              <a:rPr lang="en-US"/>
              <a:t>Introduction to Data Mining, 2nd Edition   Tan, Steinbach, Karpatne, Kumar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5" descr="story-3dimensional-2">
            <a:extLst>
              <a:ext uri="{FF2B5EF4-FFF2-40B4-BE49-F238E27FC236}">
                <a16:creationId xmlns:a16="http://schemas.microsoft.com/office/drawing/2014/main" id="{EE4BD35F-8EA6-4E9D-81D1-D209E1669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195388"/>
            <a:ext cx="16764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a:extLst>
              <a:ext uri="{FF2B5EF4-FFF2-40B4-BE49-F238E27FC236}">
                <a16:creationId xmlns:a16="http://schemas.microsoft.com/office/drawing/2014/main" id="{621814AE-9A96-4D7C-88FB-FA98442BF582}"/>
              </a:ext>
            </a:extLst>
          </p:cNvPr>
          <p:cNvSpPr>
            <a:spLocks noGrp="1" noChangeArrowheads="1"/>
          </p:cNvSpPr>
          <p:nvPr>
            <p:ph type="title" idx="4294967295"/>
          </p:nvPr>
        </p:nvSpPr>
        <p:spPr>
          <a:xfrm>
            <a:off x="381000" y="152400"/>
            <a:ext cx="8534400" cy="533400"/>
          </a:xfrm>
        </p:spPr>
        <p:txBody>
          <a:bodyPr/>
          <a:lstStyle/>
          <a:p>
            <a:pPr eaLnBrk="1" hangingPunct="1"/>
            <a:r>
              <a:rPr lang="en-US" altLang="en-US" sz="4000" dirty="0">
                <a:ea typeface="MS Mincho" panose="02020609040205080304" pitchFamily="49" charset="-128"/>
              </a:rPr>
              <a:t>Large-scale Data is Everywhere!</a:t>
            </a:r>
          </a:p>
        </p:txBody>
      </p:sp>
      <p:sp>
        <p:nvSpPr>
          <p:cNvPr id="5124" name="Rectangle 3">
            <a:extLst>
              <a:ext uri="{FF2B5EF4-FFF2-40B4-BE49-F238E27FC236}">
                <a16:creationId xmlns:a16="http://schemas.microsoft.com/office/drawing/2014/main" id="{119660FF-264D-43C8-8FE9-348F38A08EC6}"/>
              </a:ext>
            </a:extLst>
          </p:cNvPr>
          <p:cNvSpPr>
            <a:spLocks noGrp="1" noChangeArrowheads="1"/>
          </p:cNvSpPr>
          <p:nvPr>
            <p:ph idx="4294967295"/>
          </p:nvPr>
        </p:nvSpPr>
        <p:spPr>
          <a:xfrm>
            <a:off x="411163" y="1143000"/>
            <a:ext cx="4084637" cy="4857750"/>
          </a:xfrm>
        </p:spPr>
        <p:txBody>
          <a:bodyPr/>
          <a:lstStyle/>
          <a:p>
            <a:pPr eaLnBrk="1" hangingPunct="1">
              <a:lnSpc>
                <a:spcPct val="90000"/>
              </a:lnSpc>
              <a:buClr>
                <a:schemeClr val="tx1"/>
              </a:buClr>
              <a:buFont typeface="Wingdings" panose="05000000000000000000" pitchFamily="2" charset="2"/>
              <a:buChar char="§"/>
            </a:pPr>
            <a:r>
              <a:rPr lang="en-US" altLang="en-US" sz="2000" dirty="0"/>
              <a:t>There has been enormous data growth in both commercial and scientific databases due to advances in data generation and collection technologies</a:t>
            </a:r>
          </a:p>
          <a:p>
            <a:pPr eaLnBrk="1" hangingPunct="1">
              <a:lnSpc>
                <a:spcPct val="90000"/>
              </a:lnSpc>
              <a:buClr>
                <a:srgbClr val="000000"/>
              </a:buClr>
              <a:buFont typeface="Wingdings" panose="05000000000000000000" pitchFamily="2" charset="2"/>
              <a:buChar char="§"/>
            </a:pPr>
            <a:r>
              <a:rPr lang="en-US" altLang="en-US" sz="2000" dirty="0">
                <a:solidFill>
                  <a:srgbClr val="000000"/>
                </a:solidFill>
                <a:cs typeface="Times New Roman" panose="02020603050405020304" pitchFamily="18" charset="0"/>
              </a:rPr>
              <a:t>New mantra</a:t>
            </a:r>
          </a:p>
          <a:p>
            <a:pPr lvl="1" eaLnBrk="1" hangingPunct="1">
              <a:lnSpc>
                <a:spcPct val="90000"/>
              </a:lnSpc>
              <a:buClr>
                <a:srgbClr val="000000"/>
              </a:buClr>
              <a:buFont typeface="Wingdings" panose="05000000000000000000" pitchFamily="2" charset="2"/>
              <a:buChar char="§"/>
            </a:pPr>
            <a:r>
              <a:rPr lang="en-US" altLang="en-US" sz="1800" dirty="0">
                <a:solidFill>
                  <a:srgbClr val="000000"/>
                </a:solidFill>
                <a:cs typeface="Times New Roman" panose="02020603050405020304" pitchFamily="18" charset="0"/>
              </a:rPr>
              <a:t>Gather whatever data you can whenever and wherever possible.</a:t>
            </a:r>
          </a:p>
          <a:p>
            <a:pPr eaLnBrk="1" hangingPunct="1">
              <a:lnSpc>
                <a:spcPct val="90000"/>
              </a:lnSpc>
              <a:buClr>
                <a:srgbClr val="000000"/>
              </a:buClr>
              <a:buFont typeface="Wingdings" panose="05000000000000000000" pitchFamily="2" charset="2"/>
              <a:buChar char="§"/>
            </a:pPr>
            <a:r>
              <a:rPr lang="en-US" altLang="en-US" sz="2000" dirty="0">
                <a:solidFill>
                  <a:srgbClr val="000000"/>
                </a:solidFill>
                <a:cs typeface="Times New Roman" panose="02020603050405020304" pitchFamily="18" charset="0"/>
              </a:rPr>
              <a:t>Expectations</a:t>
            </a:r>
          </a:p>
          <a:p>
            <a:pPr lvl="1" eaLnBrk="1" hangingPunct="1">
              <a:lnSpc>
                <a:spcPct val="90000"/>
              </a:lnSpc>
              <a:buClr>
                <a:srgbClr val="000000"/>
              </a:buClr>
              <a:buFont typeface="Wingdings" panose="05000000000000000000" pitchFamily="2" charset="2"/>
              <a:buChar char="§"/>
            </a:pPr>
            <a:r>
              <a:rPr lang="en-US" altLang="en-US" sz="1800" dirty="0">
                <a:solidFill>
                  <a:srgbClr val="000000"/>
                </a:solidFill>
                <a:cs typeface="Times New Roman" panose="02020603050405020304" pitchFamily="18" charset="0"/>
              </a:rPr>
              <a:t>Gathered data will have value either for the purpose collected or for a purpose not envisioned.</a:t>
            </a:r>
          </a:p>
          <a:p>
            <a:pPr eaLnBrk="1" hangingPunct="1">
              <a:lnSpc>
                <a:spcPct val="90000"/>
              </a:lnSpc>
              <a:buClr>
                <a:srgbClr val="000000"/>
              </a:buClr>
              <a:buFont typeface="Wingdings" panose="05000000000000000000" pitchFamily="2" charset="2"/>
              <a:buChar char="§"/>
            </a:pPr>
            <a:endParaRPr lang="en-US" altLang="en-US" sz="2000" dirty="0">
              <a:solidFill>
                <a:srgbClr val="000000"/>
              </a:solidFill>
              <a:cs typeface="Times New Roman" panose="02020603050405020304" pitchFamily="18" charset="0"/>
            </a:endParaRPr>
          </a:p>
        </p:txBody>
      </p:sp>
      <p:sp>
        <p:nvSpPr>
          <p:cNvPr id="5125" name="Text Box 4">
            <a:extLst>
              <a:ext uri="{FF2B5EF4-FFF2-40B4-BE49-F238E27FC236}">
                <a16:creationId xmlns:a16="http://schemas.microsoft.com/office/drawing/2014/main" id="{D4757DBE-D8FA-4A76-B812-2C699FBCB34B}"/>
              </a:ext>
            </a:extLst>
          </p:cNvPr>
          <p:cNvSpPr txBox="1">
            <a:spLocks noChangeArrowheads="1"/>
          </p:cNvSpPr>
          <p:nvPr/>
        </p:nvSpPr>
        <p:spPr bwMode="auto">
          <a:xfrm>
            <a:off x="6850063" y="6019800"/>
            <a:ext cx="2293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SzTx/>
              <a:buFontTx/>
              <a:buNone/>
            </a:pPr>
            <a:r>
              <a:rPr lang="en-US" altLang="en-US" sz="1400" i="1" dirty="0">
                <a:latin typeface="Helvetica" pitchFamily="34" charset="0"/>
                <a:cs typeface="Arial" panose="020B0604020202020204" pitchFamily="34" charset="0"/>
              </a:rPr>
              <a:t>Computational Simulations</a:t>
            </a:r>
            <a:endParaRPr lang="en-US" altLang="en-US" sz="1400" dirty="0">
              <a:latin typeface="Times New Roman" panose="02020603050405020304" pitchFamily="18" charset="0"/>
              <a:cs typeface="Arial" panose="020B0604020202020204" pitchFamily="34" charset="0"/>
            </a:endParaRPr>
          </a:p>
        </p:txBody>
      </p:sp>
      <p:sp>
        <p:nvSpPr>
          <p:cNvPr id="5126" name="Text Box 5">
            <a:extLst>
              <a:ext uri="{FF2B5EF4-FFF2-40B4-BE49-F238E27FC236}">
                <a16:creationId xmlns:a16="http://schemas.microsoft.com/office/drawing/2014/main" id="{24D14490-4BE0-46A1-A6B9-E8022DF44325}"/>
              </a:ext>
            </a:extLst>
          </p:cNvPr>
          <p:cNvSpPr txBox="1">
            <a:spLocks noChangeArrowheads="1"/>
          </p:cNvSpPr>
          <p:nvPr/>
        </p:nvSpPr>
        <p:spPr bwMode="auto">
          <a:xfrm>
            <a:off x="6778625" y="4267200"/>
            <a:ext cx="2365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200" i="1" dirty="0">
                <a:latin typeface="Helvetica" pitchFamily="34" charset="0"/>
                <a:cs typeface="Arial" panose="020B0604020202020204" pitchFamily="34" charset="0"/>
              </a:rPr>
              <a:t>Social Networking: Twitter </a:t>
            </a:r>
            <a:endParaRPr lang="en-US" altLang="en-US" sz="2400" dirty="0">
              <a:latin typeface="Times New Roman" panose="02020603050405020304" pitchFamily="18" charset="0"/>
              <a:cs typeface="Arial" panose="020B0604020202020204" pitchFamily="34" charset="0"/>
            </a:endParaRPr>
          </a:p>
        </p:txBody>
      </p:sp>
      <p:pic>
        <p:nvPicPr>
          <p:cNvPr id="5127" name="Picture 6" descr="crop">
            <a:extLst>
              <a:ext uri="{FF2B5EF4-FFF2-40B4-BE49-F238E27FC236}">
                <a16:creationId xmlns:a16="http://schemas.microsoft.com/office/drawing/2014/main" id="{EF19A9BB-A114-4246-A7F1-779828FDE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4876800"/>
            <a:ext cx="19050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3">
            <a:extLst>
              <a:ext uri="{FF2B5EF4-FFF2-40B4-BE49-F238E27FC236}">
                <a16:creationId xmlns:a16="http://schemas.microsoft.com/office/drawing/2014/main" id="{D2F8590B-6387-4657-B588-659FE17C16DD}"/>
              </a:ext>
            </a:extLst>
          </p:cNvPr>
          <p:cNvPicPr>
            <a:picLocks noChangeAspect="1" noChangeArrowheads="1"/>
          </p:cNvPicPr>
          <p:nvPr/>
        </p:nvPicPr>
        <p:blipFill>
          <a:blip r:embed="rId5">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4824413" y="4800600"/>
            <a:ext cx="150018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14">
            <a:extLst>
              <a:ext uri="{FF2B5EF4-FFF2-40B4-BE49-F238E27FC236}">
                <a16:creationId xmlns:a16="http://schemas.microsoft.com/office/drawing/2014/main" id="{7D7B641C-5365-499C-920A-45B0C7012BA6}"/>
              </a:ext>
            </a:extLst>
          </p:cNvPr>
          <p:cNvSpPr txBox="1">
            <a:spLocks noChangeArrowheads="1"/>
          </p:cNvSpPr>
          <p:nvPr/>
        </p:nvSpPr>
        <p:spPr bwMode="auto">
          <a:xfrm>
            <a:off x="4876800" y="6019800"/>
            <a:ext cx="1577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SzTx/>
              <a:buFontTx/>
              <a:buNone/>
            </a:pPr>
            <a:r>
              <a:rPr lang="en-US" altLang="en-US" sz="1400" i="1" dirty="0">
                <a:latin typeface="Helvetica" pitchFamily="34" charset="0"/>
                <a:cs typeface="Arial" panose="020B0604020202020204" pitchFamily="34" charset="0"/>
              </a:rPr>
              <a:t>Sensor Networks</a:t>
            </a:r>
            <a:r>
              <a:rPr lang="en-US" altLang="en-US" sz="1200" i="1" dirty="0">
                <a:latin typeface="Helvetica" pitchFamily="34" charset="0"/>
                <a:cs typeface="Arial" panose="020B0604020202020204" pitchFamily="34" charset="0"/>
              </a:rPr>
              <a:t> </a:t>
            </a:r>
            <a:endParaRPr lang="en-US" altLang="en-US" sz="2400" dirty="0">
              <a:latin typeface="Times New Roman" panose="02020603050405020304" pitchFamily="18" charset="0"/>
              <a:cs typeface="Arial" panose="020B0604020202020204" pitchFamily="34" charset="0"/>
            </a:endParaRPr>
          </a:p>
        </p:txBody>
      </p:sp>
      <p:pic>
        <p:nvPicPr>
          <p:cNvPr id="5130" name="Picture 20">
            <a:extLst>
              <a:ext uri="{FF2B5EF4-FFF2-40B4-BE49-F238E27FC236}">
                <a16:creationId xmlns:a16="http://schemas.microsoft.com/office/drawing/2014/main" id="{D78F6E39-69BA-4B0E-A988-927C910A1C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569" t="1334" r="5765" b="969"/>
          <a:stretch>
            <a:fillRect/>
          </a:stretch>
        </p:blipFill>
        <p:spPr bwMode="auto">
          <a:xfrm>
            <a:off x="4876800" y="1219200"/>
            <a:ext cx="17780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21">
            <a:extLst>
              <a:ext uri="{FF2B5EF4-FFF2-40B4-BE49-F238E27FC236}">
                <a16:creationId xmlns:a16="http://schemas.microsoft.com/office/drawing/2014/main" id="{740CEEBE-BA4E-4595-A5AD-0AA4294DE4A8}"/>
              </a:ext>
            </a:extLst>
          </p:cNvPr>
          <p:cNvSpPr txBox="1">
            <a:spLocks noChangeArrowheads="1"/>
          </p:cNvSpPr>
          <p:nvPr/>
        </p:nvSpPr>
        <p:spPr bwMode="auto">
          <a:xfrm>
            <a:off x="4724400" y="426720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20000"/>
              </a:spcBef>
              <a:spcAft>
                <a:spcPct val="0"/>
              </a:spcAft>
              <a:buClr>
                <a:schemeClr val="accent2"/>
              </a:buClr>
              <a:buSzTx/>
              <a:buFontTx/>
              <a:buNone/>
            </a:pPr>
            <a:r>
              <a:rPr lang="en-US" altLang="en-US" sz="1400" i="1" dirty="0">
                <a:latin typeface="Helvetica" pitchFamily="34" charset="0"/>
                <a:cs typeface="Arial" panose="020B0604020202020204" pitchFamily="34" charset="0"/>
              </a:rPr>
              <a:t>Traffic Patterns</a:t>
            </a:r>
            <a:endParaRPr lang="en-US" altLang="en-US" sz="1400" dirty="0">
              <a:latin typeface="Times New Roman" panose="02020603050405020304" pitchFamily="18" charset="0"/>
              <a:cs typeface="Arial" panose="020B0604020202020204" pitchFamily="34" charset="0"/>
            </a:endParaRPr>
          </a:p>
        </p:txBody>
      </p:sp>
      <p:sp>
        <p:nvSpPr>
          <p:cNvPr id="5132" name="Text Box 23">
            <a:extLst>
              <a:ext uri="{FF2B5EF4-FFF2-40B4-BE49-F238E27FC236}">
                <a16:creationId xmlns:a16="http://schemas.microsoft.com/office/drawing/2014/main" id="{3DAE2859-5381-428F-97FA-B826C32134B8}"/>
              </a:ext>
            </a:extLst>
          </p:cNvPr>
          <p:cNvSpPr txBox="1">
            <a:spLocks noChangeArrowheads="1"/>
          </p:cNvSpPr>
          <p:nvPr/>
        </p:nvSpPr>
        <p:spPr bwMode="auto">
          <a:xfrm>
            <a:off x="4572000" y="2514600"/>
            <a:ext cx="2365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400" i="1" dirty="0">
                <a:latin typeface="Helvetica" pitchFamily="34" charset="0"/>
                <a:cs typeface="Arial" panose="020B0604020202020204" pitchFamily="34" charset="0"/>
              </a:rPr>
              <a:t>Cyber Security</a:t>
            </a:r>
            <a:r>
              <a:rPr lang="en-US" altLang="en-US" sz="1200" i="1" dirty="0">
                <a:latin typeface="Helvetica" pitchFamily="34" charset="0"/>
                <a:cs typeface="Arial" panose="020B0604020202020204" pitchFamily="34" charset="0"/>
              </a:rPr>
              <a:t> </a:t>
            </a:r>
            <a:endParaRPr lang="en-US" altLang="en-US" sz="2400" dirty="0">
              <a:latin typeface="Times New Roman" panose="02020603050405020304" pitchFamily="18" charset="0"/>
              <a:cs typeface="Arial" panose="020B0604020202020204" pitchFamily="34" charset="0"/>
            </a:endParaRPr>
          </a:p>
        </p:txBody>
      </p:sp>
      <p:graphicFrame>
        <p:nvGraphicFramePr>
          <p:cNvPr id="5133" name="Object 3">
            <a:extLst>
              <a:ext uri="{FF2B5EF4-FFF2-40B4-BE49-F238E27FC236}">
                <a16:creationId xmlns:a16="http://schemas.microsoft.com/office/drawing/2014/main" id="{E4E34085-9F77-442B-99B2-075EDA28601C}"/>
              </a:ext>
            </a:extLst>
          </p:cNvPr>
          <p:cNvGraphicFramePr>
            <a:graphicFrameLocks noChangeAspect="1"/>
          </p:cNvGraphicFramePr>
          <p:nvPr/>
        </p:nvGraphicFramePr>
        <p:xfrm>
          <a:off x="6934200" y="1681163"/>
          <a:ext cx="647700" cy="642937"/>
        </p:xfrm>
        <a:graphic>
          <a:graphicData uri="http://schemas.openxmlformats.org/presentationml/2006/ole">
            <mc:AlternateContent xmlns:mc="http://schemas.openxmlformats.org/markup-compatibility/2006">
              <mc:Choice xmlns:v="urn:schemas-microsoft-com:vml" Requires="v">
                <p:oleObj name="VISIO" r:id="rId7" imgW="617220" imgH="615696" progId="Visio.Drawing.11">
                  <p:embed/>
                </p:oleObj>
              </mc:Choice>
              <mc:Fallback>
                <p:oleObj name="VISIO" r:id="rId7" imgW="617220" imgH="615696" progId="Visio.Drawing.11">
                  <p:embed/>
                  <p:pic>
                    <p:nvPicPr>
                      <p:cNvPr id="5133" name="Object 3">
                        <a:extLst>
                          <a:ext uri="{FF2B5EF4-FFF2-40B4-BE49-F238E27FC236}">
                            <a16:creationId xmlns:a16="http://schemas.microsoft.com/office/drawing/2014/main" id="{E4E34085-9F77-442B-99B2-075EDA2860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1681163"/>
                        <a:ext cx="6477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4" name="Object 4">
            <a:extLst>
              <a:ext uri="{FF2B5EF4-FFF2-40B4-BE49-F238E27FC236}">
                <a16:creationId xmlns:a16="http://schemas.microsoft.com/office/drawing/2014/main" id="{95C8F9BA-D678-452D-8AE3-A30278942BE1}"/>
              </a:ext>
            </a:extLst>
          </p:cNvPr>
          <p:cNvGraphicFramePr>
            <a:graphicFrameLocks noChangeAspect="1"/>
          </p:cNvGraphicFramePr>
          <p:nvPr/>
        </p:nvGraphicFramePr>
        <p:xfrm>
          <a:off x="6918325" y="1295400"/>
          <a:ext cx="647700" cy="531813"/>
        </p:xfrm>
        <a:graphic>
          <a:graphicData uri="http://schemas.openxmlformats.org/presentationml/2006/ole">
            <mc:AlternateContent xmlns:mc="http://schemas.openxmlformats.org/markup-compatibility/2006">
              <mc:Choice xmlns:v="urn:schemas-microsoft-com:vml" Requires="v">
                <p:oleObj name="VISIO" r:id="rId9" imgW="806196" imgH="662940" progId="Visio.Drawing.11">
                  <p:embed/>
                </p:oleObj>
              </mc:Choice>
              <mc:Fallback>
                <p:oleObj name="VISIO" r:id="rId9" imgW="806196" imgH="662940" progId="Visio.Drawing.11">
                  <p:embed/>
                  <p:pic>
                    <p:nvPicPr>
                      <p:cNvPr id="5134" name="Object 4">
                        <a:extLst>
                          <a:ext uri="{FF2B5EF4-FFF2-40B4-BE49-F238E27FC236}">
                            <a16:creationId xmlns:a16="http://schemas.microsoft.com/office/drawing/2014/main" id="{95C8F9BA-D678-452D-8AE3-A30278942B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8325" y="1295400"/>
                        <a:ext cx="6477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id="{C10ED41B-389B-4F6F-9508-7528924A5314}"/>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5136" name="Slide Number Placeholder 3">
            <a:extLst>
              <a:ext uri="{FF2B5EF4-FFF2-40B4-BE49-F238E27FC236}">
                <a16:creationId xmlns:a16="http://schemas.microsoft.com/office/drawing/2014/main" id="{13AFF105-0AAF-4DE6-BA9C-B6F2152423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87A3B503-89C5-494F-9796-3C11885069F9}" type="slidenum">
              <a:rPr lang="en-US" altLang="en-US" sz="1200">
                <a:solidFill>
                  <a:srgbClr val="898989"/>
                </a:solidFill>
              </a:rPr>
              <a:pPr>
                <a:spcBef>
                  <a:spcPct val="0"/>
                </a:spcBef>
                <a:spcAft>
                  <a:spcPct val="0"/>
                </a:spcAft>
                <a:buClrTx/>
                <a:buSzTx/>
                <a:buFontTx/>
                <a:buNone/>
              </a:pPr>
              <a:t>2</a:t>
            </a:fld>
            <a:endParaRPr lang="en-US" altLang="en-US" sz="1200">
              <a:solidFill>
                <a:srgbClr val="898989"/>
              </a:solidFill>
            </a:endParaRPr>
          </a:p>
        </p:txBody>
      </p:sp>
      <p:sp>
        <p:nvSpPr>
          <p:cNvPr id="4" name="Date Placeholder 3">
            <a:extLst>
              <a:ext uri="{FF2B5EF4-FFF2-40B4-BE49-F238E27FC236}">
                <a16:creationId xmlns:a16="http://schemas.microsoft.com/office/drawing/2014/main" id="{520D16DC-0A4F-4D28-9B54-468A28BB6B11}"/>
              </a:ext>
            </a:extLst>
          </p:cNvPr>
          <p:cNvSpPr>
            <a:spLocks noGrp="1"/>
          </p:cNvSpPr>
          <p:nvPr>
            <p:ph type="dt" sz="quarter" idx="10"/>
          </p:nvPr>
        </p:nvSpPr>
        <p:spPr/>
        <p:txBody>
          <a:bodyPr/>
          <a:lstStyle/>
          <a:p>
            <a:pPr>
              <a:defRPr/>
            </a:pPr>
            <a:r>
              <a:rPr lang="en-US"/>
              <a:t>09/09/2020</a:t>
            </a:r>
          </a:p>
        </p:txBody>
      </p:sp>
      <p:sp>
        <p:nvSpPr>
          <p:cNvPr id="5138" name="Text Box 23">
            <a:extLst>
              <a:ext uri="{FF2B5EF4-FFF2-40B4-BE49-F238E27FC236}">
                <a16:creationId xmlns:a16="http://schemas.microsoft.com/office/drawing/2014/main" id="{6A30F451-F56F-42DC-B0E3-87DFF7F1BFCA}"/>
              </a:ext>
            </a:extLst>
          </p:cNvPr>
          <p:cNvSpPr txBox="1">
            <a:spLocks noChangeArrowheads="1"/>
          </p:cNvSpPr>
          <p:nvPr/>
        </p:nvSpPr>
        <p:spPr bwMode="auto">
          <a:xfrm>
            <a:off x="6326188" y="2355850"/>
            <a:ext cx="2365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400" i="1" dirty="0">
                <a:latin typeface="Helvetica" pitchFamily="34" charset="0"/>
                <a:cs typeface="Arial" panose="020B0604020202020204" pitchFamily="34" charset="0"/>
              </a:rPr>
              <a:t>E-Commerce</a:t>
            </a:r>
            <a:endParaRPr lang="en-US" altLang="en-US" sz="2400" dirty="0">
              <a:latin typeface="Times New Roman" panose="02020603050405020304" pitchFamily="18" charset="0"/>
              <a:cs typeface="Arial" panose="020B0604020202020204" pitchFamily="34" charset="0"/>
            </a:endParaRPr>
          </a:p>
        </p:txBody>
      </p:sp>
      <p:pic>
        <p:nvPicPr>
          <p:cNvPr id="5139" name="Picture 20">
            <a:extLst>
              <a:ext uri="{FF2B5EF4-FFF2-40B4-BE49-F238E27FC236}">
                <a16:creationId xmlns:a16="http://schemas.microsoft.com/office/drawing/2014/main" id="{47C93BD9-A67C-4F8B-8EF9-0CA0C35646FF}"/>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697663" y="2955925"/>
            <a:ext cx="237807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18" descr="http://images.ezgif.com/tmp/gif_232x188_6af960.gif">
            <a:extLst>
              <a:ext uri="{FF2B5EF4-FFF2-40B4-BE49-F238E27FC236}">
                <a16:creationId xmlns:a16="http://schemas.microsoft.com/office/drawing/2014/main" id="{8CA1DD4C-BA2A-4DF5-8E36-076E1F5674E8}"/>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4762500" y="2944813"/>
            <a:ext cx="1436688" cy="1163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D0F723C-DEE4-439F-AF97-04FF60630F86}"/>
              </a:ext>
            </a:extLst>
          </p:cNvPr>
          <p:cNvSpPr>
            <a:spLocks noGrp="1" noChangeArrowheads="1"/>
          </p:cNvSpPr>
          <p:nvPr>
            <p:ph type="title"/>
          </p:nvPr>
        </p:nvSpPr>
        <p:spPr/>
        <p:txBody>
          <a:bodyPr/>
          <a:lstStyle/>
          <a:p>
            <a:r>
              <a:rPr lang="en-US" altLang="en-US" dirty="0"/>
              <a:t>Association Rule Discovery: Definition</a:t>
            </a:r>
          </a:p>
        </p:txBody>
      </p:sp>
      <p:sp>
        <p:nvSpPr>
          <p:cNvPr id="39939" name="Rectangle 3">
            <a:extLst>
              <a:ext uri="{FF2B5EF4-FFF2-40B4-BE49-F238E27FC236}">
                <a16:creationId xmlns:a16="http://schemas.microsoft.com/office/drawing/2014/main" id="{709D4D69-A5C5-46B8-B224-8A958077EEC9}"/>
              </a:ext>
            </a:extLst>
          </p:cNvPr>
          <p:cNvSpPr>
            <a:spLocks noGrp="1" noChangeArrowheads="1"/>
          </p:cNvSpPr>
          <p:nvPr>
            <p:ph type="body" idx="1"/>
          </p:nvPr>
        </p:nvSpPr>
        <p:spPr/>
        <p:txBody>
          <a:bodyPr/>
          <a:lstStyle/>
          <a:p>
            <a:r>
              <a:rPr lang="en-US" altLang="en-US" dirty="0"/>
              <a:t>Given a set of records each of which contain some number of items from a given collection</a:t>
            </a:r>
          </a:p>
          <a:p>
            <a:pPr lvl="1"/>
            <a:r>
              <a:rPr lang="en-US" altLang="en-US" sz="2400" dirty="0"/>
              <a:t>Produce dependency rules which will predict occurrence of an item based on occurrences of other items.</a:t>
            </a:r>
            <a:endParaRPr lang="en-US" altLang="en-US" dirty="0"/>
          </a:p>
        </p:txBody>
      </p:sp>
      <p:graphicFrame>
        <p:nvGraphicFramePr>
          <p:cNvPr id="39940" name="Object 4">
            <a:extLst>
              <a:ext uri="{FF2B5EF4-FFF2-40B4-BE49-F238E27FC236}">
                <a16:creationId xmlns:a16="http://schemas.microsoft.com/office/drawing/2014/main" id="{CD2FB4E8-DE29-4B9C-B458-7847C4504E71}"/>
              </a:ext>
            </a:extLst>
          </p:cNvPr>
          <p:cNvGraphicFramePr>
            <a:graphicFrameLocks noChangeAspect="1"/>
          </p:cNvGraphicFramePr>
          <p:nvPr/>
        </p:nvGraphicFramePr>
        <p:xfrm>
          <a:off x="381000" y="3714750"/>
          <a:ext cx="4181475" cy="2152650"/>
        </p:xfrm>
        <a:graphic>
          <a:graphicData uri="http://schemas.openxmlformats.org/presentationml/2006/ole">
            <mc:AlternateContent xmlns:mc="http://schemas.openxmlformats.org/markup-compatibility/2006">
              <mc:Choice xmlns:v="urn:schemas-microsoft-com:vml" Requires="v">
                <p:oleObj name="Document" r:id="rId2" imgW="3823716" imgH="1999488" progId="Word.Document.8">
                  <p:embed/>
                </p:oleObj>
              </mc:Choice>
              <mc:Fallback>
                <p:oleObj name="Document" r:id="rId2" imgW="3823716" imgH="1999488" progId="Word.Document.8">
                  <p:embed/>
                  <p:pic>
                    <p:nvPicPr>
                      <p:cNvPr id="39940" name="Object 4">
                        <a:extLst>
                          <a:ext uri="{FF2B5EF4-FFF2-40B4-BE49-F238E27FC236}">
                            <a16:creationId xmlns:a16="http://schemas.microsoft.com/office/drawing/2014/main" id="{CD2FB4E8-DE29-4B9C-B458-7847C4504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714750"/>
                        <a:ext cx="4181475" cy="215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1" name="Text Box 5">
            <a:extLst>
              <a:ext uri="{FF2B5EF4-FFF2-40B4-BE49-F238E27FC236}">
                <a16:creationId xmlns:a16="http://schemas.microsoft.com/office/drawing/2014/main" id="{63FD6A14-5F29-4B43-9A2F-061406F997E5}"/>
              </a:ext>
            </a:extLst>
          </p:cNvPr>
          <p:cNvSpPr txBox="1">
            <a:spLocks noChangeArrowheads="1"/>
          </p:cNvSpPr>
          <p:nvPr/>
        </p:nvSpPr>
        <p:spPr bwMode="auto">
          <a:xfrm>
            <a:off x="4876800" y="4095750"/>
            <a:ext cx="3443288" cy="976313"/>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2000" b="0" dirty="0">
                <a:latin typeface="Times New Roman" panose="02020603050405020304" pitchFamily="18" charset="0"/>
              </a:rPr>
              <a:t>Rules Discovered:</a:t>
            </a:r>
          </a:p>
          <a:p>
            <a:pPr>
              <a:spcBef>
                <a:spcPct val="0"/>
              </a:spcBef>
              <a:spcAft>
                <a:spcPct val="0"/>
              </a:spcAft>
              <a:buClrTx/>
              <a:buSzTx/>
              <a:buFontTx/>
              <a:buNone/>
            </a:pPr>
            <a:r>
              <a:rPr lang="en-US" altLang="en-US" sz="2000" b="0" dirty="0">
                <a:latin typeface="Times New Roman" panose="02020603050405020304" pitchFamily="18" charset="0"/>
              </a:rPr>
              <a:t>    </a:t>
            </a:r>
            <a:r>
              <a:rPr lang="en-US" altLang="en-US" sz="1800" dirty="0">
                <a:solidFill>
                  <a:srgbClr val="CC0000"/>
                </a:solidFill>
                <a:latin typeface="Tahoma" panose="020B0604030504040204" pitchFamily="34" charset="0"/>
              </a:rPr>
              <a:t>{Milk} --&gt; {Coke}</a:t>
            </a:r>
          </a:p>
          <a:p>
            <a:pPr>
              <a:spcBef>
                <a:spcPct val="0"/>
              </a:spcBef>
              <a:spcAft>
                <a:spcPct val="0"/>
              </a:spcAft>
              <a:buClrTx/>
              <a:buSzTx/>
              <a:buFontTx/>
              <a:buNone/>
            </a:pPr>
            <a:r>
              <a:rPr lang="en-US" altLang="en-US" sz="1800" dirty="0">
                <a:solidFill>
                  <a:srgbClr val="CC0000"/>
                </a:solidFill>
                <a:latin typeface="Tahoma" panose="020B0604030504040204" pitchFamily="34" charset="0"/>
              </a:rPr>
              <a:t>    {Diaper, Milk} --&gt; {Beer}</a:t>
            </a:r>
            <a:endParaRPr lang="en-US" altLang="en-US" sz="2400" b="0" dirty="0">
              <a:latin typeface="Times New Roman" panose="02020603050405020304" pitchFamily="18" charset="0"/>
            </a:endParaRPr>
          </a:p>
        </p:txBody>
      </p:sp>
      <p:sp>
        <p:nvSpPr>
          <p:cNvPr id="39942" name="Slide Number Placeholder 8">
            <a:extLst>
              <a:ext uri="{FF2B5EF4-FFF2-40B4-BE49-F238E27FC236}">
                <a16:creationId xmlns:a16="http://schemas.microsoft.com/office/drawing/2014/main" id="{42ABDF89-09A7-4F96-BC65-886CF959235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874A0734-5754-41C9-9FE6-651C90CF0579}" type="slidenum">
              <a:rPr lang="en-US" altLang="en-US" sz="1200">
                <a:solidFill>
                  <a:srgbClr val="898989"/>
                </a:solidFill>
              </a:rPr>
              <a:pPr>
                <a:spcBef>
                  <a:spcPct val="0"/>
                </a:spcBef>
                <a:spcAft>
                  <a:spcPct val="0"/>
                </a:spcAft>
                <a:buClrTx/>
                <a:buSzTx/>
                <a:buFontTx/>
                <a:buNone/>
              </a:pPr>
              <a:t>20</a:t>
            </a:fld>
            <a:endParaRPr lang="en-US" altLang="en-US" sz="1200">
              <a:solidFill>
                <a:srgbClr val="898989"/>
              </a:solidFill>
            </a:endParaRPr>
          </a:p>
        </p:txBody>
      </p:sp>
      <p:sp>
        <p:nvSpPr>
          <p:cNvPr id="10" name="Footer Placeholder 9">
            <a:extLst>
              <a:ext uri="{FF2B5EF4-FFF2-40B4-BE49-F238E27FC236}">
                <a16:creationId xmlns:a16="http://schemas.microsoft.com/office/drawing/2014/main" id="{751304C4-D75E-4251-92F2-F334BABFFD7C}"/>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9" name="Date Placeholder 5">
            <a:extLst>
              <a:ext uri="{FF2B5EF4-FFF2-40B4-BE49-F238E27FC236}">
                <a16:creationId xmlns:a16="http://schemas.microsoft.com/office/drawing/2014/main" id="{301E9084-E872-4C9A-9BA3-0D803559A0D9}"/>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E705327-FEC0-485B-93CF-F1949EAB9A1C}"/>
              </a:ext>
            </a:extLst>
          </p:cNvPr>
          <p:cNvSpPr>
            <a:spLocks noGrp="1" noChangeArrowheads="1"/>
          </p:cNvSpPr>
          <p:nvPr>
            <p:ph type="title"/>
          </p:nvPr>
        </p:nvSpPr>
        <p:spPr/>
        <p:txBody>
          <a:bodyPr/>
          <a:lstStyle/>
          <a:p>
            <a:r>
              <a:rPr lang="en-US" altLang="en-US" dirty="0"/>
              <a:t>Association Analysis: Applications</a:t>
            </a:r>
          </a:p>
        </p:txBody>
      </p:sp>
      <p:sp>
        <p:nvSpPr>
          <p:cNvPr id="40963" name="Rectangle 3">
            <a:extLst>
              <a:ext uri="{FF2B5EF4-FFF2-40B4-BE49-F238E27FC236}">
                <a16:creationId xmlns:a16="http://schemas.microsoft.com/office/drawing/2014/main" id="{EE036010-44B7-4EDF-97D0-D871B513D9CA}"/>
              </a:ext>
            </a:extLst>
          </p:cNvPr>
          <p:cNvSpPr>
            <a:spLocks noGrp="1" noChangeArrowheads="1"/>
          </p:cNvSpPr>
          <p:nvPr>
            <p:ph type="body" idx="1"/>
          </p:nvPr>
        </p:nvSpPr>
        <p:spPr/>
        <p:txBody>
          <a:bodyPr/>
          <a:lstStyle/>
          <a:p>
            <a:r>
              <a:rPr lang="en-US" altLang="en-US" dirty="0"/>
              <a:t>Market-basket analysis</a:t>
            </a:r>
          </a:p>
          <a:p>
            <a:pPr lvl="1"/>
            <a:r>
              <a:rPr lang="en-US" altLang="en-US" sz="2400" dirty="0"/>
              <a:t>Rules are used for sales promotion, shelf management, and inventory management</a:t>
            </a:r>
          </a:p>
          <a:p>
            <a:pPr lvl="4"/>
            <a:endParaRPr lang="en-US" altLang="en-US" sz="2400" dirty="0"/>
          </a:p>
          <a:p>
            <a:r>
              <a:rPr lang="en-US" altLang="en-US" dirty="0"/>
              <a:t>Telecommunication alarm diagnosis</a:t>
            </a:r>
          </a:p>
          <a:p>
            <a:pPr lvl="1"/>
            <a:r>
              <a:rPr lang="en-US" altLang="en-US" sz="2400" dirty="0"/>
              <a:t>Rules are used to find combination of alarms that occur together frequently in the same time period</a:t>
            </a:r>
          </a:p>
          <a:p>
            <a:pPr lvl="4"/>
            <a:endParaRPr lang="en-US" altLang="en-US" sz="2400" dirty="0"/>
          </a:p>
          <a:p>
            <a:r>
              <a:rPr lang="en-US" altLang="en-US" dirty="0"/>
              <a:t>Medical Informatics</a:t>
            </a:r>
          </a:p>
          <a:p>
            <a:pPr lvl="1"/>
            <a:r>
              <a:rPr lang="en-US" altLang="en-US" sz="2400" dirty="0"/>
              <a:t>Rules are used to find combination of patient symptoms and test results associated with certain diseases</a:t>
            </a:r>
          </a:p>
        </p:txBody>
      </p:sp>
      <p:sp>
        <p:nvSpPr>
          <p:cNvPr id="40964" name="Slide Number Placeholder 6">
            <a:extLst>
              <a:ext uri="{FF2B5EF4-FFF2-40B4-BE49-F238E27FC236}">
                <a16:creationId xmlns:a16="http://schemas.microsoft.com/office/drawing/2014/main" id="{A66850E6-42A8-42F8-8DE0-9D2BE6EF514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81AF0C38-06AE-4DAD-9F82-5E2F1D85B53C}" type="slidenum">
              <a:rPr lang="en-US" altLang="en-US" sz="1200">
                <a:solidFill>
                  <a:srgbClr val="898989"/>
                </a:solidFill>
              </a:rPr>
              <a:pPr>
                <a:spcBef>
                  <a:spcPct val="0"/>
                </a:spcBef>
                <a:spcAft>
                  <a:spcPct val="0"/>
                </a:spcAft>
                <a:buClrTx/>
                <a:buSzTx/>
                <a:buFontTx/>
                <a:buNone/>
              </a:pPr>
              <a:t>21</a:t>
            </a:fld>
            <a:endParaRPr lang="en-US" altLang="en-US" sz="1200">
              <a:solidFill>
                <a:srgbClr val="898989"/>
              </a:solidFill>
            </a:endParaRPr>
          </a:p>
        </p:txBody>
      </p:sp>
      <p:sp>
        <p:nvSpPr>
          <p:cNvPr id="8" name="Footer Placeholder 7">
            <a:extLst>
              <a:ext uri="{FF2B5EF4-FFF2-40B4-BE49-F238E27FC236}">
                <a16:creationId xmlns:a16="http://schemas.microsoft.com/office/drawing/2014/main" id="{B2992398-1B27-4D28-A11E-B92386DC440E}"/>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7" name="Date Placeholder 5">
            <a:extLst>
              <a:ext uri="{FF2B5EF4-FFF2-40B4-BE49-F238E27FC236}">
                <a16:creationId xmlns:a16="http://schemas.microsoft.com/office/drawing/2014/main" id="{FE7D4B65-A744-4B57-9F86-F8D33C993C7A}"/>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emperature Monitoring for Remote Infrastructure">
            <a:extLst>
              <a:ext uri="{FF2B5EF4-FFF2-40B4-BE49-F238E27FC236}">
                <a16:creationId xmlns:a16="http://schemas.microsoft.com/office/drawing/2014/main" id="{F2564BF5-38B7-CA28-6240-C7E22F6D07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84477" y="1143000"/>
            <a:ext cx="6971871" cy="5181600"/>
          </a:xfrm>
          <a:prstGeom prst="rect">
            <a:avLst/>
          </a:prstGeom>
          <a:solidFill>
            <a:srgbClr val="FFFFFF"/>
          </a:solidFill>
        </p:spPr>
      </p:pic>
      <p:sp>
        <p:nvSpPr>
          <p:cNvPr id="4" name="Date Placeholder 3">
            <a:extLst>
              <a:ext uri="{FF2B5EF4-FFF2-40B4-BE49-F238E27FC236}">
                <a16:creationId xmlns:a16="http://schemas.microsoft.com/office/drawing/2014/main" id="{8AAA09B8-C4BA-C62D-421C-1450AC643440}"/>
              </a:ext>
            </a:extLst>
          </p:cNvPr>
          <p:cNvSpPr>
            <a:spLocks noGrp="1"/>
          </p:cNvSpPr>
          <p:nvPr>
            <p:ph type="dt" sz="half" idx="10"/>
          </p:nvPr>
        </p:nvSpPr>
        <p:spPr>
          <a:xfrm>
            <a:off x="457200" y="6356350"/>
            <a:ext cx="2133600" cy="365125"/>
          </a:xfrm>
        </p:spPr>
        <p:txBody>
          <a:bodyPr anchor="ctr">
            <a:normAutofit/>
          </a:bodyPr>
          <a:lstStyle/>
          <a:p>
            <a:pPr>
              <a:spcAft>
                <a:spcPts val="600"/>
              </a:spcAft>
              <a:defRPr/>
            </a:pPr>
            <a:r>
              <a:rPr lang="en-US"/>
              <a:t>09/09/2020</a:t>
            </a:r>
          </a:p>
        </p:txBody>
      </p:sp>
      <p:sp>
        <p:nvSpPr>
          <p:cNvPr id="5" name="Footer Placeholder 4">
            <a:extLst>
              <a:ext uri="{FF2B5EF4-FFF2-40B4-BE49-F238E27FC236}">
                <a16:creationId xmlns:a16="http://schemas.microsoft.com/office/drawing/2014/main" id="{271E7670-FD89-FDAE-C333-A3A7652C41EA}"/>
              </a:ext>
            </a:extLst>
          </p:cNvPr>
          <p:cNvSpPr>
            <a:spLocks noGrp="1"/>
          </p:cNvSpPr>
          <p:nvPr>
            <p:ph type="ftr" sz="quarter" idx="11"/>
          </p:nvPr>
        </p:nvSpPr>
        <p:spPr>
          <a:xfrm>
            <a:off x="3048000" y="6356350"/>
            <a:ext cx="3124200" cy="365125"/>
          </a:xfrm>
        </p:spPr>
        <p:txBody>
          <a:bodyPr anchor="ctr">
            <a:normAutofit/>
          </a:bodyPr>
          <a:lstStyle/>
          <a:p>
            <a:pPr>
              <a:lnSpc>
                <a:spcPct val="90000"/>
              </a:lnSpc>
              <a:spcAft>
                <a:spcPts val="600"/>
              </a:spcAft>
              <a:defRPr/>
            </a:pPr>
            <a:r>
              <a:rPr lang="en-US" sz="900"/>
              <a:t>Introduction to Data Mining, 2nd Edition   Tan, Steinbach, Karpatne, Kumar</a:t>
            </a:r>
          </a:p>
        </p:txBody>
      </p:sp>
      <p:sp>
        <p:nvSpPr>
          <p:cNvPr id="6" name="Slide Number Placeholder 5">
            <a:extLst>
              <a:ext uri="{FF2B5EF4-FFF2-40B4-BE49-F238E27FC236}">
                <a16:creationId xmlns:a16="http://schemas.microsoft.com/office/drawing/2014/main" id="{D450F086-55AF-79BF-2D05-A0BBBEA188B6}"/>
              </a:ext>
            </a:extLst>
          </p:cNvPr>
          <p:cNvSpPr>
            <a:spLocks noGrp="1"/>
          </p:cNvSpPr>
          <p:nvPr>
            <p:ph type="sldNum" sz="quarter" idx="12"/>
          </p:nvPr>
        </p:nvSpPr>
        <p:spPr>
          <a:xfrm>
            <a:off x="6553200" y="6356350"/>
            <a:ext cx="2133600" cy="365125"/>
          </a:xfrm>
        </p:spPr>
        <p:txBody>
          <a:bodyPr wrap="square" anchor="ctr">
            <a:normAutofit/>
          </a:bodyPr>
          <a:lstStyle/>
          <a:p>
            <a:pPr>
              <a:spcAft>
                <a:spcPts val="600"/>
              </a:spcAft>
            </a:pPr>
            <a:fld id="{68664E48-8EBF-45D4-86A6-5BE608535861}" type="slidenum">
              <a:rPr lang="en-US" altLang="en-US" smtClean="0"/>
              <a:pPr>
                <a:spcAft>
                  <a:spcPts val="600"/>
                </a:spcAft>
              </a:pPr>
              <a:t>22</a:t>
            </a:fld>
            <a:endParaRPr lang="en-US" altLang="en-US"/>
          </a:p>
        </p:txBody>
      </p:sp>
    </p:spTree>
    <p:extLst>
      <p:ext uri="{BB962C8B-B14F-4D97-AF65-F5344CB8AC3E}">
        <p14:creationId xmlns:p14="http://schemas.microsoft.com/office/powerpoint/2010/main" val="410437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5623202C-F92F-4168-9283-D57C16F674FF}"/>
              </a:ext>
            </a:extLst>
          </p:cNvPr>
          <p:cNvSpPr>
            <a:spLocks noGrp="1" noChangeArrowheads="1"/>
          </p:cNvSpPr>
          <p:nvPr>
            <p:ph type="title"/>
          </p:nvPr>
        </p:nvSpPr>
        <p:spPr>
          <a:xfrm>
            <a:off x="228600" y="76200"/>
            <a:ext cx="8763000" cy="533400"/>
          </a:xfrm>
        </p:spPr>
        <p:txBody>
          <a:bodyPr/>
          <a:lstStyle/>
          <a:p>
            <a:r>
              <a:rPr lang="en-US" altLang="en-US" dirty="0"/>
              <a:t>Deviation/Anomaly/Change Detection</a:t>
            </a:r>
          </a:p>
        </p:txBody>
      </p:sp>
      <p:sp>
        <p:nvSpPr>
          <p:cNvPr id="45059" name="Rectangle 3">
            <a:extLst>
              <a:ext uri="{FF2B5EF4-FFF2-40B4-BE49-F238E27FC236}">
                <a16:creationId xmlns:a16="http://schemas.microsoft.com/office/drawing/2014/main" id="{9F8265D6-024F-4C77-B631-9958F8E62524}"/>
              </a:ext>
            </a:extLst>
          </p:cNvPr>
          <p:cNvSpPr>
            <a:spLocks noGrp="1" noChangeArrowheads="1"/>
          </p:cNvSpPr>
          <p:nvPr>
            <p:ph type="body" idx="1"/>
          </p:nvPr>
        </p:nvSpPr>
        <p:spPr>
          <a:xfrm>
            <a:off x="228600" y="990600"/>
            <a:ext cx="4800600" cy="5105400"/>
          </a:xfrm>
        </p:spPr>
        <p:txBody>
          <a:bodyPr/>
          <a:lstStyle/>
          <a:p>
            <a:r>
              <a:rPr lang="en-US" altLang="en-US" sz="2000" dirty="0"/>
              <a:t>Detect significant deviations from normal behavior</a:t>
            </a:r>
            <a:endParaRPr lang="en-US" altLang="en-US" sz="2400" dirty="0"/>
          </a:p>
          <a:p>
            <a:r>
              <a:rPr lang="en-US" altLang="en-US" sz="2000" dirty="0"/>
              <a:t>Applications:</a:t>
            </a:r>
          </a:p>
          <a:p>
            <a:pPr lvl="1"/>
            <a:r>
              <a:rPr lang="en-US" altLang="en-US" sz="1800" dirty="0"/>
              <a:t>Credit Card Fraud Detection</a:t>
            </a:r>
            <a:endParaRPr lang="en-US" altLang="en-US" sz="1600" dirty="0"/>
          </a:p>
          <a:p>
            <a:pPr lvl="1"/>
            <a:r>
              <a:rPr lang="en-US" altLang="en-US" sz="1800" dirty="0"/>
              <a:t>Network Intrusion </a:t>
            </a:r>
            <a:br>
              <a:rPr lang="en-US" altLang="en-US" sz="1800" dirty="0"/>
            </a:br>
            <a:r>
              <a:rPr lang="en-US" altLang="en-US" sz="1800" dirty="0"/>
              <a:t>Detection</a:t>
            </a:r>
          </a:p>
          <a:p>
            <a:pPr lvl="1"/>
            <a:r>
              <a:rPr lang="en-US" altLang="en-US" sz="1800" dirty="0"/>
              <a:t>Identify anomalous behavior from sensor networks for monitoring and surveillance.</a:t>
            </a:r>
          </a:p>
          <a:p>
            <a:pPr lvl="1"/>
            <a:r>
              <a:rPr lang="en-US" altLang="en-US" sz="1800" dirty="0"/>
              <a:t>Detecting changes in the global forest cover.</a:t>
            </a:r>
          </a:p>
          <a:p>
            <a:pPr lvl="1"/>
            <a:endParaRPr lang="en-US" altLang="en-US" sz="2000" dirty="0"/>
          </a:p>
        </p:txBody>
      </p:sp>
      <p:grpSp>
        <p:nvGrpSpPr>
          <p:cNvPr id="45060" name="Group 5">
            <a:extLst>
              <a:ext uri="{FF2B5EF4-FFF2-40B4-BE49-F238E27FC236}">
                <a16:creationId xmlns:a16="http://schemas.microsoft.com/office/drawing/2014/main" id="{CE7B7E34-28C0-4873-9E41-2C136EF6FEAC}"/>
              </a:ext>
            </a:extLst>
          </p:cNvPr>
          <p:cNvGrpSpPr>
            <a:grpSpLocks/>
          </p:cNvGrpSpPr>
          <p:nvPr/>
        </p:nvGrpSpPr>
        <p:grpSpPr bwMode="auto">
          <a:xfrm>
            <a:off x="5645150" y="1295400"/>
            <a:ext cx="2371725" cy="2228850"/>
            <a:chOff x="3648" y="2448"/>
            <a:chExt cx="2112" cy="1872"/>
          </a:xfrm>
        </p:grpSpPr>
        <p:pic>
          <p:nvPicPr>
            <p:cNvPr id="45066" name="Picture 6">
              <a:extLst>
                <a:ext uri="{FF2B5EF4-FFF2-40B4-BE49-F238E27FC236}">
                  <a16:creationId xmlns:a16="http://schemas.microsoft.com/office/drawing/2014/main" id="{3E938906-208B-4DF3-ABBE-91D593403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5067" name="Oval 7">
              <a:extLst>
                <a:ext uri="{FF2B5EF4-FFF2-40B4-BE49-F238E27FC236}">
                  <a16:creationId xmlns:a16="http://schemas.microsoft.com/office/drawing/2014/main" id="{70569C17-923B-45D2-887F-184FC38F3B54}"/>
                </a:ext>
              </a:extLst>
            </p:cNvPr>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68" name="Oval 8">
              <a:extLst>
                <a:ext uri="{FF2B5EF4-FFF2-40B4-BE49-F238E27FC236}">
                  <a16:creationId xmlns:a16="http://schemas.microsoft.com/office/drawing/2014/main" id="{978C0706-3452-47B3-A924-F295F34460FE}"/>
                </a:ext>
              </a:extLst>
            </p:cNvPr>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69" name="Oval 9">
              <a:extLst>
                <a:ext uri="{FF2B5EF4-FFF2-40B4-BE49-F238E27FC236}">
                  <a16:creationId xmlns:a16="http://schemas.microsoft.com/office/drawing/2014/main" id="{C38B2708-6A5F-4066-9EE8-73887E0252CA}"/>
                </a:ext>
              </a:extLst>
            </p:cNvPr>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70" name="Oval 10">
              <a:extLst>
                <a:ext uri="{FF2B5EF4-FFF2-40B4-BE49-F238E27FC236}">
                  <a16:creationId xmlns:a16="http://schemas.microsoft.com/office/drawing/2014/main" id="{706574F0-A5BC-4EC3-8C59-3069B2EA6695}"/>
                </a:ext>
              </a:extLst>
            </p:cNvPr>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71" name="Rectangle 11">
              <a:extLst>
                <a:ext uri="{FF2B5EF4-FFF2-40B4-BE49-F238E27FC236}">
                  <a16:creationId xmlns:a16="http://schemas.microsoft.com/office/drawing/2014/main" id="{193C553B-CE51-4FFC-9035-B33762910F29}"/>
                </a:ext>
              </a:extLst>
            </p:cNvPr>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5072" name="Rectangle 12">
              <a:extLst>
                <a:ext uri="{FF2B5EF4-FFF2-40B4-BE49-F238E27FC236}">
                  <a16:creationId xmlns:a16="http://schemas.microsoft.com/office/drawing/2014/main" id="{5F6B3359-D20A-4E7C-986C-1A2896511F32}"/>
                </a:ext>
              </a:extLst>
            </p:cNvPr>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45061" name="Slide Number Placeholder 15">
            <a:extLst>
              <a:ext uri="{FF2B5EF4-FFF2-40B4-BE49-F238E27FC236}">
                <a16:creationId xmlns:a16="http://schemas.microsoft.com/office/drawing/2014/main" id="{C3D744BA-A7FD-43F7-9565-3F8F6092008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E16A7442-B147-441A-B1EE-5061F196FDB5}" type="slidenum">
              <a:rPr lang="en-US" altLang="en-US" sz="1200">
                <a:solidFill>
                  <a:srgbClr val="898989"/>
                </a:solidFill>
              </a:rPr>
              <a:pPr>
                <a:spcBef>
                  <a:spcPct val="0"/>
                </a:spcBef>
                <a:spcAft>
                  <a:spcPct val="0"/>
                </a:spcAft>
                <a:buClrTx/>
                <a:buSzTx/>
                <a:buFontTx/>
                <a:buNone/>
              </a:pPr>
              <a:t>23</a:t>
            </a:fld>
            <a:endParaRPr lang="en-US" altLang="en-US" sz="1200">
              <a:solidFill>
                <a:srgbClr val="898989"/>
              </a:solidFill>
            </a:endParaRPr>
          </a:p>
        </p:txBody>
      </p:sp>
      <p:sp>
        <p:nvSpPr>
          <p:cNvPr id="17" name="Footer Placeholder 16">
            <a:extLst>
              <a:ext uri="{FF2B5EF4-FFF2-40B4-BE49-F238E27FC236}">
                <a16:creationId xmlns:a16="http://schemas.microsoft.com/office/drawing/2014/main" id="{ACA319A8-240E-4927-A6A0-AC24748B3A4B}"/>
              </a:ext>
            </a:extLst>
          </p:cNvPr>
          <p:cNvSpPr>
            <a:spLocks noGrp="1"/>
          </p:cNvSpPr>
          <p:nvPr>
            <p:ph type="ftr" sz="quarter" idx="11"/>
          </p:nvPr>
        </p:nvSpPr>
        <p:spPr/>
        <p:txBody>
          <a:bodyPr/>
          <a:lstStyle/>
          <a:p>
            <a:pPr>
              <a:defRPr/>
            </a:pPr>
            <a:r>
              <a:rPr lang="en-US"/>
              <a:t>Introduction to Data Mining, 2nd Edition   Tan, Steinbach, Karpatne, Kumar</a:t>
            </a:r>
          </a:p>
        </p:txBody>
      </p:sp>
      <p:pic>
        <p:nvPicPr>
          <p:cNvPr id="4" name="modis_swath_640x480_jpg.wmv">
            <a:hlinkClick r:id="" action="ppaction://media"/>
            <a:extLst>
              <a:ext uri="{FF2B5EF4-FFF2-40B4-BE49-F238E27FC236}">
                <a16:creationId xmlns:a16="http://schemas.microsoft.com/office/drawing/2014/main" id="{034F82C3-EB4A-4F77-B343-31D9B139AF1D}"/>
              </a:ext>
            </a:extLst>
          </p:cNvPr>
          <p:cNvPicPr>
            <a:picLocks noRot="1" noChangeAspect="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2362200" y="489585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lobal Animation 2-28-2011.wmv">
            <a:hlinkClick r:id="" action="ppaction://media"/>
            <a:extLst>
              <a:ext uri="{FF2B5EF4-FFF2-40B4-BE49-F238E27FC236}">
                <a16:creationId xmlns:a16="http://schemas.microsoft.com/office/drawing/2014/main" id="{7A3E544E-2502-47B7-9405-335CF8207BC9}"/>
              </a:ext>
            </a:extLst>
          </p:cNvPr>
          <p:cNvPicPr>
            <a:picLocks noRot="1" noChangeAspect="1"/>
          </p:cNvPicPr>
          <p:nvPr>
            <a:videoFile r:link="rId2"/>
          </p:nvPr>
        </p:nvPicPr>
        <p:blipFill>
          <a:blip r:embed="rId7">
            <a:extLst>
              <a:ext uri="{28A0092B-C50C-407E-A947-70E740481C1C}">
                <a14:useLocalDpi xmlns:a14="http://schemas.microsoft.com/office/drawing/2010/main" val="0"/>
              </a:ext>
            </a:extLst>
          </a:blip>
          <a:srcRect/>
          <a:stretch>
            <a:fillRect/>
          </a:stretch>
        </p:blipFill>
        <p:spPr bwMode="auto">
          <a:xfrm>
            <a:off x="4532313" y="3810000"/>
            <a:ext cx="42672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Date Placeholder 5">
            <a:extLst>
              <a:ext uri="{FF2B5EF4-FFF2-40B4-BE49-F238E27FC236}">
                <a16:creationId xmlns:a16="http://schemas.microsoft.com/office/drawing/2014/main" id="{8FBE109B-7023-4221-8213-08AF04140615}"/>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29195" fill="hold"/>
                                        <p:tgtEl>
                                          <p:spTgt spid="5"/>
                                        </p:tgtEl>
                                      </p:cBhvr>
                                    </p:cmd>
                                  </p:childTnLst>
                                </p:cTn>
                              </p:par>
                              <p:par>
                                <p:cTn id="7" presetID="1" presetClass="mediacall" presetSubtype="0" fill="hold" nodeType="withEffect">
                                  <p:stCondLst>
                                    <p:cond delay="0"/>
                                  </p:stCondLst>
                                  <p:childTnLst>
                                    <p:cmd type="call" cmd="playFrom(0.0)">
                                      <p:cBhvr>
                                        <p:cTn id="8" dur="16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nodeType="clickPar">
                      <p:stCondLst>
                        <p:cond delay="0"/>
                      </p:stCondLst>
                      <p:childTnLst>
                        <p:par>
                          <p:cTn id="12" fill="hold" nodeType="withGroup">
                            <p:stCondLst>
                              <p:cond delay="0"/>
                            </p:stCondLst>
                            <p:childTnLst>
                              <p:par>
                                <p:cTn id="13" presetID="2" presetClass="mediacall" presetSubtype="0" fill="hold" nodeType="with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remove"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2F86576-2D13-40B3-AC55-D0A85EE7B2F7}"/>
              </a:ext>
            </a:extLst>
          </p:cNvPr>
          <p:cNvSpPr>
            <a:spLocks noGrp="1" noChangeArrowheads="1"/>
          </p:cNvSpPr>
          <p:nvPr>
            <p:ph type="title" idx="4294967295"/>
          </p:nvPr>
        </p:nvSpPr>
        <p:spPr>
          <a:xfrm>
            <a:off x="228600" y="0"/>
            <a:ext cx="8763000" cy="838200"/>
          </a:xfrm>
        </p:spPr>
        <p:txBody>
          <a:bodyPr/>
          <a:lstStyle/>
          <a:p>
            <a:pPr eaLnBrk="1" hangingPunct="1"/>
            <a:r>
              <a:rPr lang="en-US" altLang="en-US" dirty="0"/>
              <a:t>Why Data Mining? Commercial Viewpoint </a:t>
            </a:r>
            <a:r>
              <a:rPr lang="en-US" altLang="en-US" dirty="0" err="1"/>
              <a:t>نضره</a:t>
            </a:r>
            <a:r>
              <a:rPr lang="en-US" altLang="en-US" dirty="0"/>
              <a:t> </a:t>
            </a:r>
            <a:r>
              <a:rPr lang="en-US" altLang="en-US" dirty="0" err="1"/>
              <a:t>تجاريه</a:t>
            </a:r>
          </a:p>
        </p:txBody>
      </p:sp>
      <p:sp>
        <p:nvSpPr>
          <p:cNvPr id="7171" name="Rectangle 3">
            <a:extLst>
              <a:ext uri="{FF2B5EF4-FFF2-40B4-BE49-F238E27FC236}">
                <a16:creationId xmlns:a16="http://schemas.microsoft.com/office/drawing/2014/main" id="{A586BA17-039E-42B4-8D34-ABEB2D648290}"/>
              </a:ext>
            </a:extLst>
          </p:cNvPr>
          <p:cNvSpPr>
            <a:spLocks noGrp="1" noChangeArrowheads="1"/>
          </p:cNvSpPr>
          <p:nvPr>
            <p:ph type="body" idx="4294967295"/>
          </p:nvPr>
        </p:nvSpPr>
        <p:spPr>
          <a:xfrm>
            <a:off x="292100" y="1524000"/>
            <a:ext cx="8318500" cy="5181600"/>
          </a:xfrm>
        </p:spPr>
        <p:txBody>
          <a:bodyPr/>
          <a:lstStyle/>
          <a:p>
            <a:pPr eaLnBrk="1" hangingPunct="1">
              <a:lnSpc>
                <a:spcPct val="90000"/>
              </a:lnSpc>
            </a:pPr>
            <a:r>
              <a:rPr lang="en-US" altLang="en-US" sz="2400" dirty="0"/>
              <a:t>Lots of data is being collected </a:t>
            </a:r>
            <a:br>
              <a:rPr lang="en-US" altLang="en-US" sz="2400" dirty="0"/>
            </a:br>
            <a:r>
              <a:rPr lang="en-US" altLang="en-US" sz="2400" dirty="0"/>
              <a:t>and warehoused </a:t>
            </a:r>
          </a:p>
          <a:p>
            <a:pPr lvl="1" eaLnBrk="1" hangingPunct="1">
              <a:lnSpc>
                <a:spcPct val="90000"/>
              </a:lnSpc>
            </a:pPr>
            <a:r>
              <a:rPr lang="en-US" altLang="en-US" sz="2000" dirty="0"/>
              <a:t>Web data</a:t>
            </a:r>
            <a:endParaRPr lang="en-US" altLang="en-US" sz="2000" dirty="0">
              <a:cs typeface="Arial"/>
            </a:endParaRPr>
          </a:p>
          <a:p>
            <a:pPr lvl="2" eaLnBrk="1" hangingPunct="1">
              <a:lnSpc>
                <a:spcPct val="90000"/>
              </a:lnSpc>
            </a:pPr>
            <a:r>
              <a:rPr lang="en-US" altLang="en-US" sz="1800" dirty="0"/>
              <a:t>Google has </a:t>
            </a:r>
            <a:r>
              <a:rPr lang="en-US" altLang="en-US" sz="1800" dirty="0">
                <a:solidFill>
                  <a:srgbClr val="FF0000"/>
                </a:solidFill>
              </a:rPr>
              <a:t>Peta Bytes </a:t>
            </a:r>
            <a:r>
              <a:rPr lang="en-US" altLang="en-US" sz="1800" dirty="0"/>
              <a:t>of web data</a:t>
            </a:r>
            <a:endParaRPr lang="en-US" altLang="en-US" sz="1800" dirty="0">
              <a:cs typeface="Arial"/>
            </a:endParaRPr>
          </a:p>
          <a:p>
            <a:pPr lvl="2" eaLnBrk="1" hangingPunct="1">
              <a:lnSpc>
                <a:spcPct val="90000"/>
              </a:lnSpc>
            </a:pPr>
            <a:r>
              <a:rPr lang="en-US" altLang="en-US" sz="1800" dirty="0"/>
              <a:t>Facebook has </a:t>
            </a:r>
            <a:r>
              <a:rPr lang="en-US" altLang="en-US" sz="1800" dirty="0">
                <a:solidFill>
                  <a:srgbClr val="FF0000"/>
                </a:solidFill>
              </a:rPr>
              <a:t>billions of active users</a:t>
            </a:r>
            <a:endParaRPr lang="en-US" altLang="en-US" sz="1800" dirty="0">
              <a:solidFill>
                <a:srgbClr val="FF0000"/>
              </a:solidFill>
              <a:cs typeface="Arial"/>
            </a:endParaRPr>
          </a:p>
          <a:p>
            <a:pPr lvl="1" eaLnBrk="1" hangingPunct="1">
              <a:lnSpc>
                <a:spcPct val="90000"/>
              </a:lnSpc>
            </a:pPr>
            <a:r>
              <a:rPr lang="en-US" altLang="en-US" sz="2000" dirty="0"/>
              <a:t>purchases at department/</a:t>
            </a:r>
            <a:br>
              <a:rPr lang="en-US" altLang="en-US" sz="2000" dirty="0">
                <a:ea typeface="+mn-lt"/>
                <a:cs typeface="+mn-lt"/>
              </a:rPr>
            </a:br>
            <a:r>
              <a:rPr lang="en-US" altLang="en-US" sz="2000" dirty="0"/>
              <a:t>grocery stores, e-commerce</a:t>
            </a:r>
            <a:endParaRPr lang="en-US" altLang="en-US" sz="2000" dirty="0">
              <a:cs typeface="Arial"/>
            </a:endParaRPr>
          </a:p>
          <a:p>
            <a:pPr lvl="2" eaLnBrk="1" hangingPunct="1">
              <a:lnSpc>
                <a:spcPct val="90000"/>
              </a:lnSpc>
            </a:pPr>
            <a:r>
              <a:rPr lang="en-US" altLang="en-US" sz="1800" dirty="0"/>
              <a:t> Amazon handles millions of visits/day</a:t>
            </a:r>
            <a:endParaRPr lang="en-US" altLang="en-US" sz="1800" dirty="0">
              <a:cs typeface="Arial"/>
            </a:endParaRPr>
          </a:p>
          <a:p>
            <a:pPr lvl="1" eaLnBrk="1" hangingPunct="1">
              <a:lnSpc>
                <a:spcPct val="90000"/>
              </a:lnSpc>
            </a:pPr>
            <a:r>
              <a:rPr lang="en-US" altLang="en-US" sz="2000" dirty="0"/>
              <a:t>Bank/Credit Card transactions</a:t>
            </a:r>
            <a:endParaRPr lang="en-US" altLang="en-US" sz="2000" dirty="0">
              <a:cs typeface="Arial"/>
            </a:endParaRPr>
          </a:p>
          <a:p>
            <a:pPr eaLnBrk="1" hangingPunct="1">
              <a:lnSpc>
                <a:spcPct val="90000"/>
              </a:lnSpc>
            </a:pPr>
            <a:r>
              <a:rPr lang="en-US" altLang="en-US" sz="2400" dirty="0"/>
              <a:t>Computers</a:t>
            </a:r>
            <a:r>
              <a:rPr lang="en-US" altLang="en-US" sz="2400" dirty="0">
                <a:solidFill>
                  <a:srgbClr val="FF0000"/>
                </a:solidFill>
              </a:rPr>
              <a:t> have become cheaper and more powerful</a:t>
            </a:r>
            <a:endParaRPr lang="en-US" altLang="en-US" sz="2400" dirty="0">
              <a:solidFill>
                <a:srgbClr val="FF0000"/>
              </a:solidFill>
              <a:cs typeface="Arial"/>
            </a:endParaRPr>
          </a:p>
          <a:p>
            <a:pPr eaLnBrk="1" hangingPunct="1">
              <a:lnSpc>
                <a:spcPct val="90000"/>
              </a:lnSpc>
            </a:pPr>
            <a:r>
              <a:rPr lang="en-US" altLang="en-US" sz="2400" dirty="0"/>
              <a:t>Competitive Pressure is Strong </a:t>
            </a:r>
            <a:r>
              <a:rPr lang="en-US" altLang="en-US" sz="2400" dirty="0" err="1"/>
              <a:t>اكثر</a:t>
            </a:r>
            <a:r>
              <a:rPr lang="en-US" altLang="en-US" sz="2400" dirty="0"/>
              <a:t> </a:t>
            </a:r>
            <a:r>
              <a:rPr lang="en-US" altLang="en-US" sz="2400" dirty="0" err="1"/>
              <a:t>تنافس</a:t>
            </a:r>
          </a:p>
          <a:p>
            <a:pPr lvl="1" eaLnBrk="1" hangingPunct="1">
              <a:lnSpc>
                <a:spcPct val="90000"/>
              </a:lnSpc>
            </a:pPr>
            <a:r>
              <a:rPr lang="en-US" altLang="en-US" sz="2000" dirty="0"/>
              <a:t>Provide better, customized services for an edge (e.g. in Customer Relationship Management)</a:t>
            </a:r>
            <a:endParaRPr lang="en-US" altLang="en-US" sz="2000" dirty="0">
              <a:cs typeface="Arial"/>
            </a:endParaRPr>
          </a:p>
        </p:txBody>
      </p:sp>
      <p:pic>
        <p:nvPicPr>
          <p:cNvPr id="7172" name="Picture 7">
            <a:extLst>
              <a:ext uri="{FF2B5EF4-FFF2-40B4-BE49-F238E27FC236}">
                <a16:creationId xmlns:a16="http://schemas.microsoft.com/office/drawing/2014/main" id="{DF67B5B6-C40F-4CB2-A711-825C0EE46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057400"/>
            <a:ext cx="1200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8">
            <a:extLst>
              <a:ext uri="{FF2B5EF4-FFF2-40B4-BE49-F238E27FC236}">
                <a16:creationId xmlns:a16="http://schemas.microsoft.com/office/drawing/2014/main" id="{FC6D9ED6-D5B1-4E42-BE1A-B9467A12C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209800"/>
            <a:ext cx="1428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9">
            <a:extLst>
              <a:ext uri="{FF2B5EF4-FFF2-40B4-BE49-F238E27FC236}">
                <a16:creationId xmlns:a16="http://schemas.microsoft.com/office/drawing/2014/main" id="{19DB2FE5-E737-4AAC-AD98-5C67EB894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97200"/>
            <a:ext cx="1143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0">
            <a:extLst>
              <a:ext uri="{FF2B5EF4-FFF2-40B4-BE49-F238E27FC236}">
                <a16:creationId xmlns:a16="http://schemas.microsoft.com/office/drawing/2014/main" id="{2D1AA9E5-31A9-497B-9227-19AEB3833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9950" y="2906713"/>
            <a:ext cx="1143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46D55480-92EE-44DC-8580-F08C86829812}"/>
              </a:ext>
            </a:extLst>
          </p:cNvPr>
          <p:cNvSpPr>
            <a:spLocks noGrp="1"/>
          </p:cNvSpPr>
          <p:nvPr>
            <p:ph type="dt" sz="quarter" idx="10"/>
          </p:nvPr>
        </p:nvSpPr>
        <p:spPr/>
        <p:txBody>
          <a:bodyPr/>
          <a:lstStyle/>
          <a:p>
            <a:pPr>
              <a:defRPr/>
            </a:pPr>
            <a:r>
              <a:rPr lang="en-US"/>
              <a:t>09/09/2020</a:t>
            </a:r>
          </a:p>
        </p:txBody>
      </p:sp>
      <p:sp>
        <p:nvSpPr>
          <p:cNvPr id="3" name="Footer Placeholder 2">
            <a:extLst>
              <a:ext uri="{FF2B5EF4-FFF2-40B4-BE49-F238E27FC236}">
                <a16:creationId xmlns:a16="http://schemas.microsoft.com/office/drawing/2014/main" id="{CB244096-3238-4015-A1F9-2D7118764DF4}"/>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7178" name="Slide Number Placeholder 3">
            <a:extLst>
              <a:ext uri="{FF2B5EF4-FFF2-40B4-BE49-F238E27FC236}">
                <a16:creationId xmlns:a16="http://schemas.microsoft.com/office/drawing/2014/main" id="{DF4EEAD4-1532-4732-A436-B82FC09BD47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F6D6AA49-5BDD-4CDA-BADB-D1622C2C843C}" type="slidenum">
              <a:rPr lang="en-US" altLang="en-US" sz="1200">
                <a:solidFill>
                  <a:srgbClr val="898989"/>
                </a:solidFill>
              </a:rPr>
              <a:pPr>
                <a:spcBef>
                  <a:spcPct val="0"/>
                </a:spcBef>
                <a:spcAft>
                  <a:spcPct val="0"/>
                </a:spcAft>
                <a:buClrTx/>
                <a:buSzTx/>
                <a:buFontTx/>
                <a:buNone/>
              </a:pPr>
              <a:t>3</a:t>
            </a:fld>
            <a:endParaRPr lang="en-US" altLang="en-US" sz="1200">
              <a:solidFill>
                <a:srgbClr val="89898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2">
            <a:extLst>
              <a:ext uri="{FF2B5EF4-FFF2-40B4-BE49-F238E27FC236}">
                <a16:creationId xmlns:a16="http://schemas.microsoft.com/office/drawing/2014/main" id="{49EA67DF-C988-4239-9F4A-720B439CC19A}"/>
              </a:ext>
            </a:extLst>
          </p:cNvPr>
          <p:cNvSpPr>
            <a:spLocks noGrp="1" noChangeArrowheads="1"/>
          </p:cNvSpPr>
          <p:nvPr>
            <p:ph type="title" idx="4294967295"/>
          </p:nvPr>
        </p:nvSpPr>
        <p:spPr>
          <a:xfrm>
            <a:off x="152400" y="228600"/>
            <a:ext cx="8915400" cy="609600"/>
          </a:xfrm>
        </p:spPr>
        <p:txBody>
          <a:bodyPr lIns="0" rIns="0"/>
          <a:lstStyle/>
          <a:p>
            <a:pPr eaLnBrk="1" hangingPunct="1"/>
            <a:r>
              <a:rPr lang="en-US" altLang="en-US" dirty="0"/>
              <a:t>Why Data Mining? Scientific Viewpoint</a:t>
            </a:r>
          </a:p>
        </p:txBody>
      </p:sp>
      <p:sp>
        <p:nvSpPr>
          <p:cNvPr id="9219" name="Rectangle 13">
            <a:extLst>
              <a:ext uri="{FF2B5EF4-FFF2-40B4-BE49-F238E27FC236}">
                <a16:creationId xmlns:a16="http://schemas.microsoft.com/office/drawing/2014/main" id="{FBB90E98-DC59-4675-AA1A-312ED67B8916}"/>
              </a:ext>
            </a:extLst>
          </p:cNvPr>
          <p:cNvSpPr>
            <a:spLocks noGrp="1" noChangeArrowheads="1"/>
          </p:cNvSpPr>
          <p:nvPr>
            <p:ph type="body" idx="4294967295"/>
          </p:nvPr>
        </p:nvSpPr>
        <p:spPr>
          <a:xfrm>
            <a:off x="152400" y="1371600"/>
            <a:ext cx="6019800" cy="4876800"/>
          </a:xfrm>
        </p:spPr>
        <p:txBody>
          <a:bodyPr/>
          <a:lstStyle/>
          <a:p>
            <a:pPr eaLnBrk="1" hangingPunct="1">
              <a:lnSpc>
                <a:spcPct val="90000"/>
              </a:lnSpc>
            </a:pPr>
            <a:r>
              <a:rPr lang="en-US" altLang="en-US" sz="2000" dirty="0"/>
              <a:t>Data collected and stored at </a:t>
            </a:r>
            <a:br>
              <a:rPr lang="en-US" altLang="en-US" sz="2000" dirty="0"/>
            </a:br>
            <a:r>
              <a:rPr lang="en-US" altLang="en-US" sz="2000" dirty="0"/>
              <a:t>enormous </a:t>
            </a:r>
            <a:r>
              <a:rPr lang="en-US" altLang="en-US" sz="2000" dirty="0" err="1"/>
              <a:t>speedsبسرعات</a:t>
            </a:r>
            <a:r>
              <a:rPr lang="en-US" altLang="en-US" sz="2000" dirty="0"/>
              <a:t> </a:t>
            </a:r>
            <a:r>
              <a:rPr lang="en-US" altLang="en-US" sz="2000" dirty="0" err="1"/>
              <a:t>هاءله</a:t>
            </a:r>
            <a:endParaRPr lang="en-US" altLang="en-US" sz="2000" dirty="0" err="1">
              <a:cs typeface="Arial"/>
            </a:endParaRPr>
          </a:p>
          <a:p>
            <a:pPr lvl="1" eaLnBrk="1" hangingPunct="1">
              <a:lnSpc>
                <a:spcPct val="90000"/>
              </a:lnSpc>
              <a:spcBef>
                <a:spcPct val="40000"/>
              </a:spcBef>
            </a:pPr>
            <a:r>
              <a:rPr lang="en-US" altLang="en-US" sz="2000" dirty="0"/>
              <a:t>remote sensors on a satellite</a:t>
            </a:r>
            <a:endParaRPr lang="en-US" altLang="en-US" sz="2000" dirty="0">
              <a:cs typeface="Arial"/>
            </a:endParaRPr>
          </a:p>
          <a:p>
            <a:pPr lvl="2" eaLnBrk="1" hangingPunct="1">
              <a:lnSpc>
                <a:spcPct val="90000"/>
              </a:lnSpc>
            </a:pPr>
            <a:r>
              <a:rPr lang="en-US" altLang="en-US" sz="1600" dirty="0"/>
              <a:t> NASA EOSDIS archives over </a:t>
            </a:r>
            <a:br>
              <a:rPr lang="en-US" altLang="en-US" sz="1600" dirty="0">
                <a:ea typeface="+mn-lt"/>
                <a:cs typeface="+mn-lt"/>
              </a:rPr>
            </a:br>
            <a:r>
              <a:rPr lang="en-US" altLang="en-US" sz="1600" dirty="0"/>
              <a:t>petabytes of earth science data / year </a:t>
            </a:r>
            <a:endParaRPr lang="en-US" altLang="en-US" sz="1600" dirty="0">
              <a:cs typeface="Arial"/>
            </a:endParaRPr>
          </a:p>
          <a:p>
            <a:pPr lvl="1" eaLnBrk="1" hangingPunct="1">
              <a:lnSpc>
                <a:spcPct val="90000"/>
              </a:lnSpc>
              <a:spcBef>
                <a:spcPct val="40000"/>
              </a:spcBef>
            </a:pPr>
            <a:r>
              <a:rPr lang="en-US" altLang="en-US" sz="2000" dirty="0"/>
              <a:t>telescopes scanning the skies</a:t>
            </a:r>
            <a:endParaRPr lang="en-US" altLang="en-US" sz="2000" dirty="0">
              <a:cs typeface="Arial"/>
            </a:endParaRPr>
          </a:p>
          <a:p>
            <a:pPr lvl="2" eaLnBrk="1" hangingPunct="1">
              <a:lnSpc>
                <a:spcPct val="40000"/>
              </a:lnSpc>
              <a:spcBef>
                <a:spcPct val="40000"/>
              </a:spcBef>
            </a:pPr>
            <a:r>
              <a:rPr lang="en-US" altLang="en-US" sz="1600" dirty="0"/>
              <a:t> Sky survey data</a:t>
            </a:r>
            <a:endParaRPr lang="en-US" altLang="en-US" sz="1600" dirty="0">
              <a:cs typeface="Arial"/>
            </a:endParaRPr>
          </a:p>
          <a:p>
            <a:pPr lvl="1" eaLnBrk="1" hangingPunct="1">
              <a:lnSpc>
                <a:spcPct val="90000"/>
              </a:lnSpc>
              <a:spcBef>
                <a:spcPct val="40000"/>
              </a:spcBef>
            </a:pPr>
            <a:r>
              <a:rPr lang="en-US" altLang="en-US" sz="2000" dirty="0"/>
              <a:t>High-throughput biological data </a:t>
            </a:r>
            <a:r>
              <a:rPr lang="en-US" altLang="en-US" sz="2000" dirty="0" err="1"/>
              <a:t>عالية</a:t>
            </a:r>
            <a:r>
              <a:rPr lang="en-US" altLang="en-US" sz="2000" dirty="0"/>
              <a:t> </a:t>
            </a:r>
            <a:r>
              <a:rPr lang="en-US" altLang="en-US" sz="2000" dirty="0" err="1"/>
              <a:t>الانتاج</a:t>
            </a:r>
            <a:endParaRPr lang="en-US" altLang="en-US" sz="2000" dirty="0" err="1">
              <a:cs typeface="Arial"/>
            </a:endParaRPr>
          </a:p>
          <a:p>
            <a:pPr lvl="1" eaLnBrk="1" hangingPunct="1">
              <a:lnSpc>
                <a:spcPct val="90000"/>
              </a:lnSpc>
              <a:spcBef>
                <a:spcPct val="40000"/>
              </a:spcBef>
            </a:pPr>
            <a:r>
              <a:rPr lang="en-US" altLang="en-US" sz="2000" dirty="0"/>
              <a:t>scientific simulations</a:t>
            </a:r>
            <a:r>
              <a:rPr lang="en-US" altLang="en-US" sz="2300" dirty="0"/>
              <a:t> </a:t>
            </a:r>
            <a:r>
              <a:rPr lang="en-US" altLang="en-US" sz="2300" dirty="0" err="1"/>
              <a:t>المحاكاة</a:t>
            </a:r>
            <a:r>
              <a:rPr lang="en-US" altLang="en-US" sz="2300" dirty="0"/>
              <a:t> </a:t>
            </a:r>
            <a:r>
              <a:rPr lang="en-US" altLang="en-US" sz="2300" dirty="0" err="1"/>
              <a:t>العلمبه</a:t>
            </a:r>
            <a:endParaRPr lang="en-US" altLang="en-US" sz="2300" dirty="0" err="1">
              <a:cs typeface="Arial"/>
            </a:endParaRPr>
          </a:p>
          <a:p>
            <a:pPr lvl="2" eaLnBrk="1" hangingPunct="1">
              <a:lnSpc>
                <a:spcPct val="90000"/>
              </a:lnSpc>
            </a:pPr>
            <a:r>
              <a:rPr lang="en-US" altLang="en-US" sz="1800" dirty="0"/>
              <a:t> </a:t>
            </a:r>
            <a:r>
              <a:rPr lang="en-US" altLang="en-US" sz="1600" dirty="0"/>
              <a:t>terabytes of data generated in a few hours</a:t>
            </a:r>
            <a:endParaRPr lang="en-US" altLang="en-US" sz="1600" dirty="0">
              <a:cs typeface="Arial"/>
            </a:endParaRPr>
          </a:p>
          <a:p>
            <a:pPr lvl="2" eaLnBrk="1" hangingPunct="1">
              <a:lnSpc>
                <a:spcPct val="90000"/>
              </a:lnSpc>
            </a:pPr>
            <a:endParaRPr lang="en-US" altLang="en-US" sz="1400" dirty="0"/>
          </a:p>
          <a:p>
            <a:pPr eaLnBrk="1" hangingPunct="1">
              <a:lnSpc>
                <a:spcPct val="90000"/>
              </a:lnSpc>
            </a:pPr>
            <a:r>
              <a:rPr lang="en-US" altLang="en-US" sz="2000" dirty="0"/>
              <a:t>Data mining helps scientists</a:t>
            </a:r>
            <a:endParaRPr lang="en-US" altLang="en-US" sz="2000" dirty="0">
              <a:cs typeface="Arial"/>
            </a:endParaRPr>
          </a:p>
          <a:p>
            <a:pPr lvl="1" eaLnBrk="1" hangingPunct="1">
              <a:lnSpc>
                <a:spcPct val="90000"/>
              </a:lnSpc>
            </a:pPr>
            <a:r>
              <a:rPr lang="en-US" altLang="en-US" sz="2000" dirty="0"/>
              <a:t>in automated analysis of massive </a:t>
            </a:r>
            <a:r>
              <a:rPr lang="en-US" altLang="en-US" sz="2000" dirty="0" err="1"/>
              <a:t>datasetsالتحليل</a:t>
            </a:r>
            <a:r>
              <a:rPr lang="en-US" altLang="en-US" sz="2000" dirty="0"/>
              <a:t> </a:t>
            </a:r>
            <a:r>
              <a:rPr lang="en-US" altLang="en-US" sz="2000" dirty="0" err="1"/>
              <a:t>الالي</a:t>
            </a:r>
            <a:r>
              <a:rPr lang="en-US" altLang="en-US" sz="2000" dirty="0"/>
              <a:t> </a:t>
            </a:r>
            <a:r>
              <a:rPr lang="en-US" altLang="en-US" sz="2000" dirty="0" err="1"/>
              <a:t>لمجموعات</a:t>
            </a:r>
            <a:r>
              <a:rPr lang="en-US" altLang="en-US" sz="2000" dirty="0"/>
              <a:t> </a:t>
            </a:r>
            <a:r>
              <a:rPr lang="en-US" altLang="en-US" sz="2000" dirty="0" err="1"/>
              <a:t>البيانات</a:t>
            </a:r>
            <a:r>
              <a:rPr lang="en-US" altLang="en-US" sz="2000" dirty="0"/>
              <a:t> </a:t>
            </a:r>
            <a:r>
              <a:rPr lang="en-US" altLang="en-US" sz="2000" dirty="0" err="1"/>
              <a:t>الضخمه</a:t>
            </a:r>
            <a:endParaRPr lang="en-US" altLang="en-US" sz="2000" dirty="0"/>
          </a:p>
          <a:p>
            <a:pPr lvl="1">
              <a:lnSpc>
                <a:spcPct val="90000"/>
              </a:lnSpc>
            </a:pPr>
            <a:r>
              <a:rPr lang="en-US" altLang="en-US" sz="2000" dirty="0" err="1">
                <a:cs typeface="Arial"/>
              </a:rPr>
              <a:t>تكوين</a:t>
            </a:r>
            <a:r>
              <a:rPr lang="en-US" altLang="en-US" sz="2000" dirty="0">
                <a:cs typeface="Arial"/>
              </a:rPr>
              <a:t> </a:t>
            </a:r>
            <a:r>
              <a:rPr lang="en-US" altLang="en-US" sz="2000" dirty="0" err="1">
                <a:cs typeface="Arial"/>
              </a:rPr>
              <a:t>القرضيات</a:t>
            </a:r>
            <a:endParaRPr lang="en-US" altLang="en-US" sz="2000" dirty="0" err="1"/>
          </a:p>
          <a:p>
            <a:pPr lvl="1" eaLnBrk="1" hangingPunct="1">
              <a:lnSpc>
                <a:spcPct val="90000"/>
              </a:lnSpc>
            </a:pPr>
            <a:r>
              <a:rPr lang="en-US" altLang="en-US" sz="2000" dirty="0"/>
              <a:t>In hypothesis formation</a:t>
            </a:r>
            <a:endParaRPr lang="en-US" altLang="en-US" sz="2000" dirty="0">
              <a:cs typeface="Arial"/>
            </a:endParaRPr>
          </a:p>
        </p:txBody>
      </p:sp>
      <p:graphicFrame>
        <p:nvGraphicFramePr>
          <p:cNvPr id="9220" name="Object 14">
            <a:extLst>
              <a:ext uri="{FF2B5EF4-FFF2-40B4-BE49-F238E27FC236}">
                <a16:creationId xmlns:a16="http://schemas.microsoft.com/office/drawing/2014/main" id="{A3352EEA-C074-42EC-A9D8-34930CE75232}"/>
              </a:ext>
            </a:extLst>
          </p:cNvPr>
          <p:cNvGraphicFramePr>
            <a:graphicFrameLocks noChangeAspect="1"/>
          </p:cNvGraphicFramePr>
          <p:nvPr/>
        </p:nvGraphicFramePr>
        <p:xfrm>
          <a:off x="6864350" y="1363663"/>
          <a:ext cx="1822450" cy="1414462"/>
        </p:xfrm>
        <a:graphic>
          <a:graphicData uri="http://schemas.openxmlformats.org/presentationml/2006/ole">
            <mc:AlternateContent xmlns:mc="http://schemas.openxmlformats.org/markup-compatibility/2006">
              <mc:Choice xmlns:v="urn:schemas-microsoft-com:vml" Requires="v">
                <p:oleObj name="VISIO" r:id="rId3" imgW="2557272" imgH="1991868" progId="Visio.Drawing.11">
                  <p:embed/>
                </p:oleObj>
              </mc:Choice>
              <mc:Fallback>
                <p:oleObj name="VISIO" r:id="rId3" imgW="2557272" imgH="1991868" progId="Visio.Drawing.11">
                  <p:embed/>
                  <p:pic>
                    <p:nvPicPr>
                      <p:cNvPr id="9220" name="Object 14">
                        <a:extLst>
                          <a:ext uri="{FF2B5EF4-FFF2-40B4-BE49-F238E27FC236}">
                            <a16:creationId xmlns:a16="http://schemas.microsoft.com/office/drawing/2014/main" id="{A3352EEA-C074-42EC-A9D8-34930CE75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350" y="1363663"/>
                        <a:ext cx="1822450"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1" name="Object 15">
            <a:extLst>
              <a:ext uri="{FF2B5EF4-FFF2-40B4-BE49-F238E27FC236}">
                <a16:creationId xmlns:a16="http://schemas.microsoft.com/office/drawing/2014/main" id="{10E0B7A1-9624-4148-A605-5108D426E0A0}"/>
              </a:ext>
            </a:extLst>
          </p:cNvPr>
          <p:cNvGraphicFramePr>
            <a:graphicFrameLocks noChangeAspect="1"/>
          </p:cNvGraphicFramePr>
          <p:nvPr/>
        </p:nvGraphicFramePr>
        <p:xfrm>
          <a:off x="6897688" y="3048000"/>
          <a:ext cx="2017712" cy="1600200"/>
        </p:xfrm>
        <a:graphic>
          <a:graphicData uri="http://schemas.openxmlformats.org/presentationml/2006/ole">
            <mc:AlternateContent xmlns:mc="http://schemas.openxmlformats.org/markup-compatibility/2006">
              <mc:Choice xmlns:v="urn:schemas-microsoft-com:vml" Requires="v">
                <p:oleObj name="VISIO" r:id="rId5" imgW="2401824" imgH="1491996" progId="Visio.Drawing.11">
                  <p:embed/>
                </p:oleObj>
              </mc:Choice>
              <mc:Fallback>
                <p:oleObj name="VISIO" r:id="rId5" imgW="2401824" imgH="1491996" progId="Visio.Drawing.11">
                  <p:embed/>
                  <p:pic>
                    <p:nvPicPr>
                      <p:cNvPr id="9221" name="Object 15">
                        <a:extLst>
                          <a:ext uri="{FF2B5EF4-FFF2-40B4-BE49-F238E27FC236}">
                            <a16:creationId xmlns:a16="http://schemas.microsoft.com/office/drawing/2014/main" id="{10E0B7A1-9624-4148-A605-5108D426E0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7688" y="3048000"/>
                        <a:ext cx="20177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2" name="Rectangle 16">
            <a:extLst>
              <a:ext uri="{FF2B5EF4-FFF2-40B4-BE49-F238E27FC236}">
                <a16:creationId xmlns:a16="http://schemas.microsoft.com/office/drawing/2014/main" id="{B9F25A9F-71BF-42DA-8D6A-24EDE113C993}"/>
              </a:ext>
            </a:extLst>
          </p:cNvPr>
          <p:cNvSpPr>
            <a:spLocks noChangeArrowheads="1"/>
          </p:cNvSpPr>
          <p:nvPr/>
        </p:nvSpPr>
        <p:spPr bwMode="auto">
          <a:xfrm>
            <a:off x="304800" y="3733800"/>
            <a:ext cx="5334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buFont typeface="Monotype Sorts" pitchFamily="2" charset="2"/>
              <a:buNone/>
            </a:pPr>
            <a:endParaRPr lang="en-US" altLang="en-US" sz="1400" b="0">
              <a:cs typeface="Arial" panose="020B0604020202020204" pitchFamily="34" charset="0"/>
            </a:endParaRPr>
          </a:p>
        </p:txBody>
      </p:sp>
      <p:sp>
        <p:nvSpPr>
          <p:cNvPr id="9223" name="Rounded Rectangle 17">
            <a:extLst>
              <a:ext uri="{FF2B5EF4-FFF2-40B4-BE49-F238E27FC236}">
                <a16:creationId xmlns:a16="http://schemas.microsoft.com/office/drawing/2014/main" id="{E7C5F782-0613-4B83-91F4-C6780ED71CDF}"/>
              </a:ext>
            </a:extLst>
          </p:cNvPr>
          <p:cNvSpPr>
            <a:spLocks noChangeArrowheads="1"/>
          </p:cNvSpPr>
          <p:nvPr/>
        </p:nvSpPr>
        <p:spPr bwMode="auto">
          <a:xfrm>
            <a:off x="152400" y="3048000"/>
            <a:ext cx="5638800" cy="2971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buFont typeface="Monotype Sorts" pitchFamily="2" charset="2"/>
              <a:buNone/>
            </a:pPr>
            <a:endParaRPr lang="en-US" altLang="en-US" sz="1400" b="0">
              <a:cs typeface="Arial" panose="020B0604020202020204" pitchFamily="34" charset="0"/>
            </a:endParaRPr>
          </a:p>
        </p:txBody>
      </p:sp>
      <p:sp>
        <p:nvSpPr>
          <p:cNvPr id="3" name="Footer Placeholder 2">
            <a:extLst>
              <a:ext uri="{FF2B5EF4-FFF2-40B4-BE49-F238E27FC236}">
                <a16:creationId xmlns:a16="http://schemas.microsoft.com/office/drawing/2014/main" id="{4C5A88FC-7631-4D32-BEAD-65F1A4B2DEC2}"/>
              </a:ext>
            </a:extLst>
          </p:cNvPr>
          <p:cNvSpPr>
            <a:spLocks noGrp="1"/>
          </p:cNvSpPr>
          <p:nvPr>
            <p:ph type="ftr" sz="quarter" idx="11"/>
          </p:nvPr>
        </p:nvSpPr>
        <p:spPr/>
        <p:txBody>
          <a:bodyPr/>
          <a:lstStyle/>
          <a:p>
            <a:pPr>
              <a:defRPr/>
            </a:pPr>
            <a:r>
              <a:rPr lang="en-US" dirty="0">
                <a:latin typeface="Arial"/>
                <a:cs typeface="Arial"/>
              </a:rPr>
              <a:t>Introduction to Data Mining, 2nd </a:t>
            </a:r>
            <a:r>
              <a:rPr lang="en-US" dirty="0" err="1">
                <a:latin typeface="Arial"/>
                <a:cs typeface="Arial"/>
              </a:rPr>
              <a:t>Editioتn</a:t>
            </a:r>
            <a:r>
              <a:rPr lang="en-US" dirty="0">
                <a:latin typeface="Arial"/>
                <a:cs typeface="Arial"/>
              </a:rPr>
              <a:t>   Tan, Steinbach, </a:t>
            </a:r>
            <a:r>
              <a:rPr lang="en-US" dirty="0" err="1">
                <a:latin typeface="Arial"/>
                <a:cs typeface="Arial"/>
              </a:rPr>
              <a:t>Karpatne</a:t>
            </a:r>
            <a:r>
              <a:rPr lang="en-US" dirty="0">
                <a:latin typeface="Arial"/>
                <a:cs typeface="Arial"/>
              </a:rPr>
              <a:t>, Kumar</a:t>
            </a:r>
          </a:p>
        </p:txBody>
      </p:sp>
      <p:sp>
        <p:nvSpPr>
          <p:cNvPr id="9225" name="Slide Number Placeholder 3">
            <a:extLst>
              <a:ext uri="{FF2B5EF4-FFF2-40B4-BE49-F238E27FC236}">
                <a16:creationId xmlns:a16="http://schemas.microsoft.com/office/drawing/2014/main" id="{C8E0C3D8-BE86-4926-885E-E7FC3F1972C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4F4C9FEC-5FBE-4EAC-9A43-0A8AE0AA6A18}" type="slidenum">
              <a:rPr lang="en-US" altLang="en-US" sz="1200">
                <a:solidFill>
                  <a:srgbClr val="898989"/>
                </a:solidFill>
              </a:rPr>
              <a:pPr>
                <a:spcBef>
                  <a:spcPct val="0"/>
                </a:spcBef>
                <a:spcAft>
                  <a:spcPct val="0"/>
                </a:spcAft>
                <a:buClrTx/>
                <a:buSzTx/>
                <a:buFontTx/>
                <a:buNone/>
              </a:pPr>
              <a:t>4</a:t>
            </a:fld>
            <a:endParaRPr lang="en-US" altLang="en-US" sz="1200">
              <a:solidFill>
                <a:srgbClr val="898989"/>
              </a:solidFill>
            </a:endParaRPr>
          </a:p>
        </p:txBody>
      </p:sp>
      <p:sp>
        <p:nvSpPr>
          <p:cNvPr id="4" name="Date Placeholder 3">
            <a:extLst>
              <a:ext uri="{FF2B5EF4-FFF2-40B4-BE49-F238E27FC236}">
                <a16:creationId xmlns:a16="http://schemas.microsoft.com/office/drawing/2014/main" id="{9DDA1718-F8C3-4F87-BB7D-6D5E22A84109}"/>
              </a:ext>
            </a:extLst>
          </p:cNvPr>
          <p:cNvSpPr>
            <a:spLocks noGrp="1"/>
          </p:cNvSpPr>
          <p:nvPr>
            <p:ph type="dt" sz="quarter" idx="10"/>
          </p:nvPr>
        </p:nvSpPr>
        <p:spPr/>
        <p:txBody>
          <a:bodyPr/>
          <a:lstStyle/>
          <a:p>
            <a:pPr>
              <a:defRPr/>
            </a:pPr>
            <a:r>
              <a:rPr lang="en-US" dirty="0"/>
              <a:t>09/09/2020</a:t>
            </a:r>
          </a:p>
        </p:txBody>
      </p:sp>
      <p:pic>
        <p:nvPicPr>
          <p:cNvPr id="9227" name="Picture 21">
            <a:extLst>
              <a:ext uri="{FF2B5EF4-FFF2-40B4-BE49-F238E27FC236}">
                <a16:creationId xmlns:a16="http://schemas.microsoft.com/office/drawing/2014/main" id="{BE9753B5-A4D2-4495-8AA6-FE8CF079EDA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371600"/>
            <a:ext cx="2057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8" name="Rectangle 1">
            <a:extLst>
              <a:ext uri="{FF2B5EF4-FFF2-40B4-BE49-F238E27FC236}">
                <a16:creationId xmlns:a16="http://schemas.microsoft.com/office/drawing/2014/main" id="{8D21B57B-F120-4FD0-B4B6-36BBD9B125CE}"/>
              </a:ext>
            </a:extLst>
          </p:cNvPr>
          <p:cNvSpPr>
            <a:spLocks noChangeArrowheads="1"/>
          </p:cNvSpPr>
          <p:nvPr/>
        </p:nvSpPr>
        <p:spPr bwMode="auto">
          <a:xfrm>
            <a:off x="4654550" y="2743200"/>
            <a:ext cx="1968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dirty="0"/>
              <a:t>fMRI Data from Brain</a:t>
            </a:r>
          </a:p>
        </p:txBody>
      </p:sp>
      <p:sp>
        <p:nvSpPr>
          <p:cNvPr id="9229" name="Rectangle 23">
            <a:extLst>
              <a:ext uri="{FF2B5EF4-FFF2-40B4-BE49-F238E27FC236}">
                <a16:creationId xmlns:a16="http://schemas.microsoft.com/office/drawing/2014/main" id="{BE841D5E-796B-4700-8A9E-EB5B4858CA77}"/>
              </a:ext>
            </a:extLst>
          </p:cNvPr>
          <p:cNvSpPr>
            <a:spLocks noChangeArrowheads="1"/>
          </p:cNvSpPr>
          <p:nvPr/>
        </p:nvSpPr>
        <p:spPr bwMode="auto">
          <a:xfrm>
            <a:off x="6981825" y="2700338"/>
            <a:ext cx="1589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dirty="0"/>
              <a:t>Sky Survey Data</a:t>
            </a:r>
          </a:p>
        </p:txBody>
      </p:sp>
      <p:sp>
        <p:nvSpPr>
          <p:cNvPr id="9230" name="Rectangle 24">
            <a:extLst>
              <a:ext uri="{FF2B5EF4-FFF2-40B4-BE49-F238E27FC236}">
                <a16:creationId xmlns:a16="http://schemas.microsoft.com/office/drawing/2014/main" id="{5B81F741-915D-46AB-B9FE-4B6562FF89BB}"/>
              </a:ext>
            </a:extLst>
          </p:cNvPr>
          <p:cNvSpPr>
            <a:spLocks noChangeArrowheads="1"/>
          </p:cNvSpPr>
          <p:nvPr/>
        </p:nvSpPr>
        <p:spPr bwMode="auto">
          <a:xfrm>
            <a:off x="6923088" y="4648200"/>
            <a:ext cx="20843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dirty="0"/>
              <a:t>Gene Expression Data</a:t>
            </a:r>
          </a:p>
        </p:txBody>
      </p:sp>
      <p:sp>
        <p:nvSpPr>
          <p:cNvPr id="9231" name="Rectangle 25">
            <a:extLst>
              <a:ext uri="{FF2B5EF4-FFF2-40B4-BE49-F238E27FC236}">
                <a16:creationId xmlns:a16="http://schemas.microsoft.com/office/drawing/2014/main" id="{6989077B-E746-4137-A19A-F4193F9A4F98}"/>
              </a:ext>
            </a:extLst>
          </p:cNvPr>
          <p:cNvSpPr>
            <a:spLocks noChangeArrowheads="1"/>
          </p:cNvSpPr>
          <p:nvPr/>
        </p:nvSpPr>
        <p:spPr bwMode="auto">
          <a:xfrm>
            <a:off x="6454775" y="6262688"/>
            <a:ext cx="2689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dirty="0"/>
              <a:t>Surface Temperature of Earth</a:t>
            </a:r>
          </a:p>
        </p:txBody>
      </p:sp>
      <p:pic>
        <p:nvPicPr>
          <p:cNvPr id="9232" name="Picture 18" descr="http://im2.ezgif.com/tmp/ezgif-1403672989.gif">
            <a:extLst>
              <a:ext uri="{FF2B5EF4-FFF2-40B4-BE49-F238E27FC236}">
                <a16:creationId xmlns:a16="http://schemas.microsoft.com/office/drawing/2014/main" id="{1EBA2A2F-579A-4566-B62D-A2ED5D2281D4}"/>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4918075"/>
            <a:ext cx="24669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A1DEDB1C-84DC-488B-A581-422282A00C85}"/>
              </a:ext>
            </a:extLst>
          </p:cNvPr>
          <p:cNvSpPr>
            <a:spLocks noGrp="1" noChangeArrowheads="1"/>
          </p:cNvSpPr>
          <p:nvPr>
            <p:ph type="title"/>
          </p:nvPr>
        </p:nvSpPr>
        <p:spPr>
          <a:xfrm>
            <a:off x="203200" y="228600"/>
            <a:ext cx="8280400" cy="533400"/>
          </a:xfrm>
        </p:spPr>
        <p:txBody>
          <a:bodyPr/>
          <a:lstStyle/>
          <a:p>
            <a:r>
              <a:rPr lang="en-US" altLang="en-US" dirty="0"/>
              <a:t>What is Data Mining?</a:t>
            </a:r>
          </a:p>
        </p:txBody>
      </p:sp>
      <p:sp>
        <p:nvSpPr>
          <p:cNvPr id="15363" name="Rectangle 4">
            <a:extLst>
              <a:ext uri="{FF2B5EF4-FFF2-40B4-BE49-F238E27FC236}">
                <a16:creationId xmlns:a16="http://schemas.microsoft.com/office/drawing/2014/main" id="{826A16C9-8D91-4BD0-A32C-608442D90F5C}"/>
              </a:ext>
            </a:extLst>
          </p:cNvPr>
          <p:cNvSpPr>
            <a:spLocks noGrp="1" noChangeArrowheads="1"/>
          </p:cNvSpPr>
          <p:nvPr>
            <p:ph type="body" idx="1"/>
          </p:nvPr>
        </p:nvSpPr>
        <p:spPr>
          <a:xfrm>
            <a:off x="146050" y="990600"/>
            <a:ext cx="8394700" cy="5029200"/>
          </a:xfrm>
        </p:spPr>
        <p:txBody>
          <a:bodyPr/>
          <a:lstStyle/>
          <a:p>
            <a:pPr marL="285750" indent="-285750">
              <a:lnSpc>
                <a:spcPct val="95000"/>
              </a:lnSpc>
              <a:spcBef>
                <a:spcPct val="20000"/>
              </a:spcBef>
            </a:pPr>
            <a:r>
              <a:rPr lang="en-US" altLang="en-US" sz="3200" dirty="0"/>
              <a:t>Many Definitions</a:t>
            </a:r>
          </a:p>
          <a:p>
            <a:pPr lvl="1">
              <a:lnSpc>
                <a:spcPct val="95000"/>
              </a:lnSpc>
              <a:spcBef>
                <a:spcPct val="20000"/>
              </a:spcBef>
            </a:pPr>
            <a:r>
              <a:rPr lang="en-US" altLang="en-US" sz="2400" dirty="0"/>
              <a:t>Non-trivial extraction of implicit, previously unknown and potentially useful information from data </a:t>
            </a:r>
            <a:r>
              <a:rPr lang="en-US" altLang="en-US" sz="2400" dirty="0" err="1"/>
              <a:t>استحراج</a:t>
            </a:r>
            <a:r>
              <a:rPr lang="en-US" altLang="en-US" sz="2400" dirty="0"/>
              <a:t> </a:t>
            </a:r>
            <a:r>
              <a:rPr lang="en-US" altLang="en-US" sz="2400" dirty="0" err="1"/>
              <a:t>غير</a:t>
            </a:r>
            <a:r>
              <a:rPr lang="en-US" altLang="en-US" sz="2400" dirty="0"/>
              <a:t> </a:t>
            </a:r>
            <a:r>
              <a:rPr lang="en-US" altLang="en-US" sz="2400" dirty="0" err="1"/>
              <a:t>تافه</a:t>
            </a:r>
            <a:r>
              <a:rPr lang="en-US" altLang="en-US" sz="2400" dirty="0"/>
              <a:t> </a:t>
            </a:r>
            <a:r>
              <a:rPr lang="en-US" altLang="en-US" sz="2400" dirty="0" err="1"/>
              <a:t>للمعلومات</a:t>
            </a:r>
            <a:r>
              <a:rPr lang="en-US" altLang="en-US" sz="2400" dirty="0"/>
              <a:t> </a:t>
            </a:r>
            <a:r>
              <a:rPr lang="en-US" altLang="en-US" sz="2400" dirty="0" err="1"/>
              <a:t>الضمنبه</a:t>
            </a:r>
            <a:r>
              <a:rPr lang="en-US" altLang="en-US" sz="2400" dirty="0"/>
              <a:t> </a:t>
            </a:r>
            <a:r>
              <a:rPr lang="en-US" altLang="en-US" sz="2400" dirty="0" err="1"/>
              <a:t>وغير</a:t>
            </a:r>
            <a:r>
              <a:rPr lang="en-US" altLang="en-US" sz="2400" dirty="0"/>
              <a:t> </a:t>
            </a:r>
            <a:r>
              <a:rPr lang="en-US" altLang="en-US" sz="2400" dirty="0" err="1"/>
              <a:t>معروفة</a:t>
            </a:r>
            <a:r>
              <a:rPr lang="en-US" altLang="en-US" sz="2400" dirty="0"/>
              <a:t> </a:t>
            </a:r>
            <a:r>
              <a:rPr lang="en-US" altLang="en-US" sz="2400" dirty="0" err="1"/>
              <a:t>سابقا</a:t>
            </a:r>
            <a:r>
              <a:rPr lang="en-US" altLang="en-US" sz="2400" dirty="0"/>
              <a:t> </a:t>
            </a:r>
            <a:endParaRPr lang="en-US" altLang="en-US" sz="2400" dirty="0">
              <a:cs typeface="Arial"/>
            </a:endParaRPr>
          </a:p>
          <a:p>
            <a:pPr lvl="1">
              <a:lnSpc>
                <a:spcPct val="95000"/>
              </a:lnSpc>
              <a:spcBef>
                <a:spcPct val="20000"/>
              </a:spcBef>
            </a:pPr>
            <a:r>
              <a:rPr lang="en-US" altLang="en-US" sz="2400" dirty="0"/>
              <a:t>Exploration &amp; analysis, by automatic or semi-automatic means, of large quantities of data in order to discover </a:t>
            </a:r>
            <a:br>
              <a:rPr lang="en-US" altLang="en-US" sz="2400" dirty="0"/>
            </a:br>
            <a:r>
              <a:rPr lang="en-US" altLang="en-US" sz="2400" dirty="0"/>
              <a:t>meaningful patterns</a:t>
            </a:r>
            <a:r>
              <a:rPr lang="en-US" altLang="en-US" sz="2400" b="1" dirty="0"/>
              <a:t> </a:t>
            </a:r>
            <a:br>
              <a:rPr lang="en-US" altLang="en-US" sz="2400" b="1" dirty="0"/>
            </a:br>
            <a:endParaRPr lang="en-US" altLang="en-US" sz="2400" b="1" dirty="0"/>
          </a:p>
        </p:txBody>
      </p:sp>
      <p:pic>
        <p:nvPicPr>
          <p:cNvPr id="15364" name="Picture 8">
            <a:extLst>
              <a:ext uri="{FF2B5EF4-FFF2-40B4-BE49-F238E27FC236}">
                <a16:creationId xmlns:a16="http://schemas.microsoft.com/office/drawing/2014/main" id="{A993B859-5AF4-4464-BEB1-380222F27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3852227"/>
            <a:ext cx="8226425"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365" name="Slide Number Placeholder 7">
            <a:extLst>
              <a:ext uri="{FF2B5EF4-FFF2-40B4-BE49-F238E27FC236}">
                <a16:creationId xmlns:a16="http://schemas.microsoft.com/office/drawing/2014/main" id="{1B010F30-B5F3-4B64-B790-BDE53D37E7F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967D73FF-362E-4C0C-90A7-86AEF3422F1C}" type="slidenum">
              <a:rPr lang="en-US" altLang="en-US" sz="1200">
                <a:solidFill>
                  <a:srgbClr val="898989"/>
                </a:solidFill>
              </a:rPr>
              <a:pPr>
                <a:spcBef>
                  <a:spcPct val="0"/>
                </a:spcBef>
                <a:spcAft>
                  <a:spcPct val="0"/>
                </a:spcAft>
                <a:buClrTx/>
                <a:buSzTx/>
                <a:buFontTx/>
                <a:buNone/>
              </a:pPr>
              <a:t>5</a:t>
            </a:fld>
            <a:endParaRPr lang="en-US" altLang="en-US" sz="1200">
              <a:solidFill>
                <a:srgbClr val="898989"/>
              </a:solidFill>
            </a:endParaRPr>
          </a:p>
        </p:txBody>
      </p:sp>
      <p:sp>
        <p:nvSpPr>
          <p:cNvPr id="9" name="Footer Placeholder 8">
            <a:extLst>
              <a:ext uri="{FF2B5EF4-FFF2-40B4-BE49-F238E27FC236}">
                <a16:creationId xmlns:a16="http://schemas.microsoft.com/office/drawing/2014/main" id="{A86E019E-4F35-4821-A47C-7172832575CF}"/>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8" name="Date Placeholder 5">
            <a:extLst>
              <a:ext uri="{FF2B5EF4-FFF2-40B4-BE49-F238E27FC236}">
                <a16:creationId xmlns:a16="http://schemas.microsoft.com/office/drawing/2014/main" id="{0ACBBB80-5B56-4AC6-97E2-C83AD377E10F}"/>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4">
            <a:extLst>
              <a:ext uri="{FF2B5EF4-FFF2-40B4-BE49-F238E27FC236}">
                <a16:creationId xmlns:a16="http://schemas.microsoft.com/office/drawing/2014/main" id="{C9D23FC4-ABA5-4B5E-87B5-45AB7535D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402"/>
          <a:stretch>
            <a:fillRect/>
          </a:stretch>
        </p:blipFill>
        <p:spPr bwMode="auto">
          <a:xfrm>
            <a:off x="3124200" y="2743200"/>
            <a:ext cx="5942013"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411" name="Rectangle 2">
            <a:extLst>
              <a:ext uri="{FF2B5EF4-FFF2-40B4-BE49-F238E27FC236}">
                <a16:creationId xmlns:a16="http://schemas.microsoft.com/office/drawing/2014/main" id="{27DF4C6E-AACC-4463-8C78-B9631FCC1052}"/>
              </a:ext>
            </a:extLst>
          </p:cNvPr>
          <p:cNvSpPr>
            <a:spLocks noGrp="1" noChangeArrowheads="1"/>
          </p:cNvSpPr>
          <p:nvPr>
            <p:ph type="body" idx="1"/>
          </p:nvPr>
        </p:nvSpPr>
        <p:spPr>
          <a:xfrm>
            <a:off x="0" y="1143000"/>
            <a:ext cx="8991600" cy="4419600"/>
          </a:xfrm>
        </p:spPr>
        <p:txBody>
          <a:bodyPr/>
          <a:lstStyle/>
          <a:p>
            <a:r>
              <a:rPr lang="en-US" altLang="en-US" sz="2400" dirty="0"/>
              <a:t>Draws </a:t>
            </a:r>
            <a:r>
              <a:rPr lang="en-US" altLang="en-US" sz="2400" dirty="0">
                <a:solidFill>
                  <a:srgbClr val="FF0000"/>
                </a:solidFill>
              </a:rPr>
              <a:t>ideas </a:t>
            </a:r>
            <a:r>
              <a:rPr lang="en-US" altLang="en-US" sz="2400" dirty="0"/>
              <a:t>from machine learning/AI, pattern recognition, statistics, and database systems</a:t>
            </a:r>
          </a:p>
          <a:p>
            <a:endParaRPr lang="en-US" altLang="en-US" sz="2400" dirty="0"/>
          </a:p>
          <a:p>
            <a:r>
              <a:rPr lang="en-US" altLang="en-US" sz="2400" dirty="0"/>
              <a:t>Traditional techniques may be unsuitable </a:t>
            </a:r>
            <a:r>
              <a:rPr lang="en-US" altLang="en-US" sz="2400" dirty="0" err="1"/>
              <a:t>غير</a:t>
            </a:r>
            <a:r>
              <a:rPr lang="en-US" altLang="en-US" sz="2400" dirty="0"/>
              <a:t> </a:t>
            </a:r>
            <a:r>
              <a:rPr lang="en-US" altLang="en-US" sz="2400" dirty="0" err="1"/>
              <a:t>مناسبهdue</a:t>
            </a:r>
            <a:r>
              <a:rPr lang="en-US" altLang="en-US" sz="2400" dirty="0"/>
              <a:t> to data that is</a:t>
            </a:r>
            <a:endParaRPr lang="en-US" altLang="en-US" sz="2400" dirty="0">
              <a:cs typeface="Arial"/>
            </a:endParaRPr>
          </a:p>
          <a:p>
            <a:pPr lvl="1"/>
            <a:r>
              <a:rPr lang="en-US" altLang="en-US" sz="2200" dirty="0"/>
              <a:t>Large-scale</a:t>
            </a:r>
          </a:p>
          <a:p>
            <a:pPr lvl="1"/>
            <a:r>
              <a:rPr lang="en-US" altLang="en-US" sz="2200" dirty="0"/>
              <a:t>High dimensional</a:t>
            </a:r>
          </a:p>
          <a:p>
            <a:pPr lvl="1"/>
            <a:r>
              <a:rPr lang="en-US" altLang="en-US" sz="2200" dirty="0" err="1"/>
              <a:t>Heterogeneousغير</a:t>
            </a:r>
            <a:r>
              <a:rPr lang="en-US" altLang="en-US" sz="2200" dirty="0"/>
              <a:t> </a:t>
            </a:r>
            <a:r>
              <a:rPr lang="en-US" altLang="en-US" sz="2200" dirty="0" err="1"/>
              <a:t>متجانسه</a:t>
            </a:r>
            <a:endParaRPr lang="en-US" altLang="en-US" sz="2200" dirty="0" err="1">
              <a:cs typeface="Arial"/>
            </a:endParaRPr>
          </a:p>
          <a:p>
            <a:pPr lvl="1"/>
            <a:r>
              <a:rPr lang="en-US" altLang="en-US" sz="2200" dirty="0"/>
              <a:t>Complex</a:t>
            </a:r>
          </a:p>
          <a:p>
            <a:pPr lvl="1"/>
            <a:r>
              <a:rPr lang="en-US" altLang="en-US" sz="2200" dirty="0"/>
              <a:t>Distributed</a:t>
            </a:r>
          </a:p>
          <a:p>
            <a:pPr lvl="1"/>
            <a:endParaRPr lang="en-US" altLang="en-US" sz="2200" dirty="0"/>
          </a:p>
          <a:p>
            <a:r>
              <a:rPr lang="en-US" altLang="en-US" sz="2200" dirty="0"/>
              <a:t>A key component of the emerging field of data science and data-driven discovery</a:t>
            </a:r>
          </a:p>
        </p:txBody>
      </p:sp>
      <p:sp>
        <p:nvSpPr>
          <p:cNvPr id="17412" name="Rectangle 5">
            <a:extLst>
              <a:ext uri="{FF2B5EF4-FFF2-40B4-BE49-F238E27FC236}">
                <a16:creationId xmlns:a16="http://schemas.microsoft.com/office/drawing/2014/main" id="{F0661D9F-92C7-4A09-9F9E-55614639CC1C}"/>
              </a:ext>
            </a:extLst>
          </p:cNvPr>
          <p:cNvSpPr>
            <a:spLocks noGrp="1" noChangeArrowheads="1"/>
          </p:cNvSpPr>
          <p:nvPr>
            <p:ph type="title"/>
          </p:nvPr>
        </p:nvSpPr>
        <p:spPr>
          <a:xfrm>
            <a:off x="304800" y="228600"/>
            <a:ext cx="8280400" cy="533400"/>
          </a:xfrm>
        </p:spPr>
        <p:txBody>
          <a:bodyPr lIns="0" rIns="0"/>
          <a:lstStyle/>
          <a:p>
            <a:r>
              <a:rPr lang="en-US" altLang="en-US" dirty="0"/>
              <a:t>Origins of Data Mining </a:t>
            </a:r>
            <a:r>
              <a:rPr lang="en-US" altLang="en-US" dirty="0" err="1"/>
              <a:t>اصول</a:t>
            </a:r>
            <a:r>
              <a:rPr lang="en-US" altLang="en-US" dirty="0"/>
              <a:t> </a:t>
            </a:r>
          </a:p>
        </p:txBody>
      </p:sp>
      <p:sp>
        <p:nvSpPr>
          <p:cNvPr id="17413" name="Slide Number Placeholder 7">
            <a:extLst>
              <a:ext uri="{FF2B5EF4-FFF2-40B4-BE49-F238E27FC236}">
                <a16:creationId xmlns:a16="http://schemas.microsoft.com/office/drawing/2014/main" id="{4EA73063-ADA6-4BA9-B007-BA4A34E6972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DE198E79-1332-4CB1-8D9F-0FA3E10EEF9D}" type="slidenum">
              <a:rPr lang="en-US" altLang="en-US" sz="1200">
                <a:solidFill>
                  <a:srgbClr val="898989"/>
                </a:solidFill>
              </a:rPr>
              <a:pPr>
                <a:spcBef>
                  <a:spcPct val="0"/>
                </a:spcBef>
                <a:spcAft>
                  <a:spcPct val="0"/>
                </a:spcAft>
                <a:buClrTx/>
                <a:buSzTx/>
                <a:buFontTx/>
                <a:buNone/>
              </a:pPr>
              <a:t>6</a:t>
            </a:fld>
            <a:endParaRPr lang="en-US" altLang="en-US" sz="1200">
              <a:solidFill>
                <a:srgbClr val="898989"/>
              </a:solidFill>
            </a:endParaRPr>
          </a:p>
        </p:txBody>
      </p:sp>
      <p:sp>
        <p:nvSpPr>
          <p:cNvPr id="9" name="Footer Placeholder 8">
            <a:extLst>
              <a:ext uri="{FF2B5EF4-FFF2-40B4-BE49-F238E27FC236}">
                <a16:creationId xmlns:a16="http://schemas.microsoft.com/office/drawing/2014/main" id="{99C7893E-9FCD-484E-B237-6615CCFE4373}"/>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10" name="Date Placeholder 5">
            <a:extLst>
              <a:ext uri="{FF2B5EF4-FFF2-40B4-BE49-F238E27FC236}">
                <a16:creationId xmlns:a16="http://schemas.microsoft.com/office/drawing/2014/main" id="{148FAAD4-37C0-41D4-B80D-541BA76C13AF}"/>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0B0DBDB-A1E7-4FDF-8FE9-404E057AA63A}"/>
              </a:ext>
            </a:extLst>
          </p:cNvPr>
          <p:cNvSpPr>
            <a:spLocks noGrp="1" noChangeArrowheads="1"/>
          </p:cNvSpPr>
          <p:nvPr>
            <p:ph type="title"/>
          </p:nvPr>
        </p:nvSpPr>
        <p:spPr/>
        <p:txBody>
          <a:bodyPr/>
          <a:lstStyle/>
          <a:p>
            <a:r>
              <a:rPr lang="en-US" altLang="en-US" dirty="0"/>
              <a:t>Data Mining Tasks</a:t>
            </a:r>
          </a:p>
        </p:txBody>
      </p:sp>
      <p:sp>
        <p:nvSpPr>
          <p:cNvPr id="19459" name="Rectangle 3">
            <a:extLst>
              <a:ext uri="{FF2B5EF4-FFF2-40B4-BE49-F238E27FC236}">
                <a16:creationId xmlns:a16="http://schemas.microsoft.com/office/drawing/2014/main" id="{9E6C41CF-BE03-4BA4-A64A-5016EF58174C}"/>
              </a:ext>
            </a:extLst>
          </p:cNvPr>
          <p:cNvSpPr>
            <a:spLocks noGrp="1" noChangeArrowheads="1"/>
          </p:cNvSpPr>
          <p:nvPr>
            <p:ph type="body" idx="1"/>
          </p:nvPr>
        </p:nvSpPr>
        <p:spPr>
          <a:xfrm>
            <a:off x="457200" y="1295400"/>
            <a:ext cx="8178800" cy="4171950"/>
          </a:xfrm>
        </p:spPr>
        <p:txBody>
          <a:bodyPr/>
          <a:lstStyle/>
          <a:p>
            <a:r>
              <a:rPr lang="en-US" altLang="en-US" dirty="0"/>
              <a:t>Prediction </a:t>
            </a:r>
            <a:r>
              <a:rPr lang="en-US" altLang="en-US" dirty="0" err="1"/>
              <a:t>Methodsطرق</a:t>
            </a:r>
            <a:r>
              <a:rPr lang="en-US" altLang="en-US" dirty="0"/>
              <a:t> </a:t>
            </a:r>
            <a:r>
              <a:rPr lang="en-US" altLang="en-US" dirty="0" err="1"/>
              <a:t>التنبو</a:t>
            </a:r>
            <a:endParaRPr lang="en-US" altLang="en-US" dirty="0" err="1">
              <a:cs typeface="Arial"/>
            </a:endParaRPr>
          </a:p>
          <a:p>
            <a:pPr lvl="1"/>
            <a:r>
              <a:rPr lang="en-US" altLang="en-US" dirty="0"/>
              <a:t>Use some </a:t>
            </a:r>
            <a:r>
              <a:rPr lang="en-US" altLang="en-US" dirty="0">
                <a:solidFill>
                  <a:srgbClr val="FF0000"/>
                </a:solidFill>
              </a:rPr>
              <a:t>variables </a:t>
            </a:r>
            <a:r>
              <a:rPr lang="en-US" altLang="en-US" dirty="0"/>
              <a:t>to predict unknown or future values of other variables.</a:t>
            </a:r>
            <a:endParaRPr lang="en-US" altLang="en-US" dirty="0">
              <a:cs typeface="Arial"/>
            </a:endParaRPr>
          </a:p>
          <a:p>
            <a:pPr lvl="2">
              <a:buFont typeface="Wingdings" panose="05000000000000000000" pitchFamily="2" charset="2"/>
              <a:buNone/>
            </a:pPr>
            <a:endParaRPr lang="en-US" altLang="en-US" dirty="0"/>
          </a:p>
          <a:p>
            <a:r>
              <a:rPr lang="en-US" altLang="en-US" dirty="0"/>
              <a:t>Description </a:t>
            </a:r>
            <a:r>
              <a:rPr lang="en-US" altLang="en-US" dirty="0" err="1"/>
              <a:t>Methodsالوصف</a:t>
            </a:r>
            <a:endParaRPr lang="en-US" altLang="en-US" dirty="0" err="1">
              <a:cs typeface="Arial"/>
            </a:endParaRPr>
          </a:p>
          <a:p>
            <a:pPr lvl="1"/>
            <a:r>
              <a:rPr lang="en-US" altLang="en-US" dirty="0"/>
              <a:t>Find human-interpretable   patterns that describe the data.</a:t>
            </a:r>
            <a:endParaRPr lang="en-US" altLang="en-US" dirty="0">
              <a:cs typeface="Arial"/>
            </a:endParaRPr>
          </a:p>
          <a:p>
            <a:pPr lvl="2">
              <a:buFont typeface="Wingdings" panose="05000000000000000000" pitchFamily="2" charset="2"/>
              <a:buNone/>
            </a:pPr>
            <a:endParaRPr lang="en-US" altLang="en-US" dirty="0"/>
          </a:p>
        </p:txBody>
      </p:sp>
      <p:sp>
        <p:nvSpPr>
          <p:cNvPr id="19460" name="Text Box 4">
            <a:extLst>
              <a:ext uri="{FF2B5EF4-FFF2-40B4-BE49-F238E27FC236}">
                <a16:creationId xmlns:a16="http://schemas.microsoft.com/office/drawing/2014/main" id="{B8EC8135-3EF8-40B5-96D7-252D027D0985}"/>
              </a:ext>
            </a:extLst>
          </p:cNvPr>
          <p:cNvSpPr txBox="1">
            <a:spLocks noChangeArrowheads="1"/>
          </p:cNvSpPr>
          <p:nvPr/>
        </p:nvSpPr>
        <p:spPr bwMode="auto">
          <a:xfrm>
            <a:off x="3810000" y="5973763"/>
            <a:ext cx="51355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200" b="0">
                <a:latin typeface="Times New Roman" panose="02020603050405020304" pitchFamily="18" charset="0"/>
              </a:rPr>
              <a:t>From [Fayyad, et.al.] Advances in Knowledge Discovery and Data Mining, 1996</a:t>
            </a:r>
            <a:endParaRPr lang="en-US" altLang="en-US" sz="1200">
              <a:latin typeface="Times New Roman" panose="02020603050405020304" pitchFamily="18" charset="0"/>
            </a:endParaRPr>
          </a:p>
        </p:txBody>
      </p:sp>
      <p:sp>
        <p:nvSpPr>
          <p:cNvPr id="19461" name="Slide Number Placeholder 7">
            <a:extLst>
              <a:ext uri="{FF2B5EF4-FFF2-40B4-BE49-F238E27FC236}">
                <a16:creationId xmlns:a16="http://schemas.microsoft.com/office/drawing/2014/main" id="{23E6CCB8-53A3-4ACA-B6DF-B5514C0F7B7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68320D22-9F98-42E8-87A1-D1AB43BEB86B}" type="slidenum">
              <a:rPr lang="en-US" altLang="en-US" sz="1200">
                <a:solidFill>
                  <a:srgbClr val="898989"/>
                </a:solidFill>
              </a:rPr>
              <a:pPr>
                <a:spcBef>
                  <a:spcPct val="0"/>
                </a:spcBef>
                <a:spcAft>
                  <a:spcPct val="0"/>
                </a:spcAft>
                <a:buClrTx/>
                <a:buSzTx/>
                <a:buFontTx/>
                <a:buNone/>
              </a:pPr>
              <a:t>7</a:t>
            </a:fld>
            <a:endParaRPr lang="en-US" altLang="en-US" sz="1200">
              <a:solidFill>
                <a:srgbClr val="898989"/>
              </a:solidFill>
            </a:endParaRPr>
          </a:p>
        </p:txBody>
      </p:sp>
      <p:sp>
        <p:nvSpPr>
          <p:cNvPr id="9" name="Footer Placeholder 8">
            <a:extLst>
              <a:ext uri="{FF2B5EF4-FFF2-40B4-BE49-F238E27FC236}">
                <a16:creationId xmlns:a16="http://schemas.microsoft.com/office/drawing/2014/main" id="{532A3367-A631-47A3-949F-B559D8625406}"/>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8" name="Date Placeholder 5">
            <a:extLst>
              <a:ext uri="{FF2B5EF4-FFF2-40B4-BE49-F238E27FC236}">
                <a16:creationId xmlns:a16="http://schemas.microsoft.com/office/drawing/2014/main" id="{9C89CC9C-58DB-4E6F-8BC1-67C666E54A9C}"/>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E0E56FA-B224-B0A1-344D-9B7E7AACB44B}"/>
              </a:ext>
            </a:extLst>
          </p:cNvPr>
          <p:cNvSpPr>
            <a:spLocks noGrp="1" noChangeArrowheads="1"/>
          </p:cNvSpPr>
          <p:nvPr>
            <p:ph type="title"/>
          </p:nvPr>
        </p:nvSpPr>
        <p:spPr>
          <a:xfrm>
            <a:off x="228600" y="0"/>
            <a:ext cx="8585200" cy="685800"/>
          </a:xfrm>
        </p:spPr>
        <p:txBody>
          <a:bodyPr/>
          <a:lstStyle/>
          <a:p>
            <a:r>
              <a:rPr lang="en-US" altLang="en-US" dirty="0"/>
              <a:t>What is (not) Data Mining?</a:t>
            </a:r>
          </a:p>
        </p:txBody>
      </p:sp>
      <p:sp>
        <p:nvSpPr>
          <p:cNvPr id="18435" name="Text Box 6">
            <a:extLst>
              <a:ext uri="{FF2B5EF4-FFF2-40B4-BE49-F238E27FC236}">
                <a16:creationId xmlns:a16="http://schemas.microsoft.com/office/drawing/2014/main" id="{3F9D70AC-F7C3-F960-DBE6-2FC510985B4A}"/>
              </a:ext>
            </a:extLst>
          </p:cNvPr>
          <p:cNvSpPr txBox="1">
            <a:spLocks noChangeArrowheads="1"/>
          </p:cNvSpPr>
          <p:nvPr/>
        </p:nvSpPr>
        <p:spPr bwMode="auto">
          <a:xfrm>
            <a:off x="3962400" y="1233488"/>
            <a:ext cx="5029200" cy="678237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20" rIns="0" bIns="45720" anchor="t">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ct val="95000"/>
              </a:lnSpc>
              <a:spcBef>
                <a:spcPct val="20000"/>
              </a:spcBef>
            </a:pPr>
            <a:r>
              <a:rPr lang="en-US" altLang="en-US" dirty="0">
                <a:latin typeface="Arial"/>
                <a:cs typeface="Arial"/>
              </a:rPr>
              <a:t> What is Data Mining?</a:t>
            </a:r>
          </a:p>
          <a:p>
            <a:pPr lvl="1">
              <a:lnSpc>
                <a:spcPct val="95000"/>
              </a:lnSpc>
              <a:spcBef>
                <a:spcPct val="20000"/>
              </a:spcBef>
              <a:buNone/>
            </a:pPr>
            <a:endParaRPr lang="en-US" altLang="en-US" b="0" dirty="0">
              <a:cs typeface="Arial"/>
            </a:endParaRPr>
          </a:p>
          <a:p>
            <a:pPr lvl="1">
              <a:lnSpc>
                <a:spcPct val="95000"/>
              </a:lnSpc>
              <a:spcBef>
                <a:spcPct val="20000"/>
              </a:spcBef>
            </a:pPr>
            <a:r>
              <a:rPr lang="en-US" altLang="en-US" b="0" dirty="0">
                <a:latin typeface="Arial"/>
                <a:cs typeface="Arial"/>
              </a:rPr>
              <a:t> Certain names are more prevalent in certain US locations (O’Brien, </a:t>
            </a:r>
            <a:r>
              <a:rPr lang="en-US" altLang="en-US" b="0" dirty="0" err="1">
                <a:latin typeface="Arial"/>
                <a:cs typeface="Arial"/>
              </a:rPr>
              <a:t>O’Rurke</a:t>
            </a:r>
            <a:r>
              <a:rPr lang="en-US" altLang="en-US" b="0" dirty="0">
                <a:latin typeface="Arial"/>
                <a:cs typeface="Arial"/>
              </a:rPr>
              <a:t>, O’Reilly… in Boston area)</a:t>
            </a:r>
          </a:p>
          <a:p>
            <a:pPr lvl="1">
              <a:lnSpc>
                <a:spcPct val="95000"/>
              </a:lnSpc>
              <a:spcBef>
                <a:spcPct val="20000"/>
              </a:spcBef>
            </a:pPr>
            <a:r>
              <a:rPr lang="en-US" altLang="en-US" b="0" dirty="0" err="1">
                <a:latin typeface="Arial"/>
                <a:cs typeface="Arial"/>
              </a:rPr>
              <a:t>بعض</a:t>
            </a:r>
            <a:r>
              <a:rPr lang="en-US" altLang="en-US" b="0" dirty="0">
                <a:latin typeface="Arial"/>
                <a:cs typeface="Arial"/>
              </a:rPr>
              <a:t> </a:t>
            </a:r>
            <a:r>
              <a:rPr lang="en-US" altLang="en-US" b="0" dirty="0" err="1">
                <a:latin typeface="Arial"/>
                <a:cs typeface="Arial"/>
              </a:rPr>
              <a:t>الاسماء</a:t>
            </a:r>
            <a:r>
              <a:rPr lang="en-US" altLang="en-US" b="0" dirty="0">
                <a:latin typeface="Arial"/>
                <a:cs typeface="Arial"/>
              </a:rPr>
              <a:t> </a:t>
            </a:r>
            <a:r>
              <a:rPr lang="en-US" altLang="en-US" b="0" dirty="0" err="1">
                <a:latin typeface="Arial"/>
                <a:cs typeface="Arial"/>
              </a:rPr>
              <a:t>الاكثر</a:t>
            </a:r>
            <a:r>
              <a:rPr lang="en-US" altLang="en-US" b="0" dirty="0">
                <a:latin typeface="Arial"/>
                <a:cs typeface="Arial"/>
              </a:rPr>
              <a:t> </a:t>
            </a:r>
            <a:r>
              <a:rPr lang="en-US" altLang="en-US" b="0" dirty="0" err="1">
                <a:latin typeface="Arial"/>
                <a:cs typeface="Arial"/>
              </a:rPr>
              <a:t>انتشارا</a:t>
            </a:r>
            <a:r>
              <a:rPr lang="en-US" altLang="en-US" b="0" dirty="0">
                <a:latin typeface="Arial"/>
                <a:cs typeface="Arial"/>
              </a:rPr>
              <a:t> </a:t>
            </a:r>
            <a:r>
              <a:rPr lang="en-US" altLang="en-US" b="0" dirty="0" err="1">
                <a:latin typeface="Arial"/>
                <a:cs typeface="Arial"/>
              </a:rPr>
              <a:t>في</a:t>
            </a:r>
            <a:r>
              <a:rPr lang="en-US" altLang="en-US" b="0" dirty="0">
                <a:latin typeface="Arial"/>
                <a:cs typeface="Arial"/>
              </a:rPr>
              <a:t> </a:t>
            </a:r>
            <a:r>
              <a:rPr lang="en-US" altLang="en-US" b="0" dirty="0" err="1">
                <a:latin typeface="Arial"/>
                <a:cs typeface="Arial"/>
              </a:rPr>
              <a:t>بعض</a:t>
            </a:r>
            <a:r>
              <a:rPr lang="en-US" altLang="en-US" b="0" dirty="0">
                <a:latin typeface="Arial"/>
                <a:cs typeface="Arial"/>
              </a:rPr>
              <a:t> </a:t>
            </a:r>
            <a:r>
              <a:rPr lang="en-US" altLang="en-US" b="0" dirty="0" err="1">
                <a:latin typeface="Arial"/>
                <a:cs typeface="Arial"/>
              </a:rPr>
              <a:t>المواقع</a:t>
            </a:r>
            <a:r>
              <a:rPr lang="en-US" altLang="en-US" b="0" dirty="0">
                <a:latin typeface="Arial"/>
                <a:cs typeface="Arial"/>
              </a:rPr>
              <a:t> </a:t>
            </a:r>
            <a:r>
              <a:rPr lang="en-US" altLang="en-US" b="0" dirty="0" err="1">
                <a:latin typeface="Arial"/>
                <a:cs typeface="Arial"/>
              </a:rPr>
              <a:t>الامريكيه</a:t>
            </a:r>
            <a:endParaRPr lang="en-US" altLang="en-US" b="0" dirty="0" err="1">
              <a:cs typeface="Arial"/>
            </a:endParaRPr>
          </a:p>
          <a:p>
            <a:pPr lvl="1">
              <a:lnSpc>
                <a:spcPct val="95000"/>
              </a:lnSpc>
              <a:spcBef>
                <a:spcPct val="20000"/>
              </a:spcBef>
            </a:pPr>
            <a:r>
              <a:rPr lang="en-US" altLang="en-US" b="0" dirty="0">
                <a:latin typeface="Arial"/>
                <a:cs typeface="Arial"/>
              </a:rPr>
              <a:t> Group together similar documents returned by search engine according to their context (e.g. Amazon rainforest, Amazon.com,) </a:t>
            </a:r>
            <a:r>
              <a:rPr lang="en-US" altLang="en-US" b="0" dirty="0" err="1">
                <a:latin typeface="Arial"/>
                <a:cs typeface="Arial"/>
              </a:rPr>
              <a:t>قم</a:t>
            </a:r>
            <a:r>
              <a:rPr lang="en-US" altLang="en-US" b="0" dirty="0">
                <a:latin typeface="Arial"/>
                <a:cs typeface="Arial"/>
              </a:rPr>
              <a:t> </a:t>
            </a:r>
            <a:r>
              <a:rPr lang="en-US" altLang="en-US" b="0" dirty="0" err="1">
                <a:latin typeface="Arial"/>
                <a:cs typeface="Arial"/>
              </a:rPr>
              <a:t>بنجميع</a:t>
            </a:r>
            <a:r>
              <a:rPr lang="en-US" altLang="en-US" b="0" dirty="0">
                <a:latin typeface="Arial"/>
                <a:cs typeface="Arial"/>
              </a:rPr>
              <a:t> </a:t>
            </a:r>
            <a:r>
              <a:rPr lang="en-US" altLang="en-US" b="0" dirty="0" err="1">
                <a:latin typeface="Arial"/>
                <a:cs typeface="Arial"/>
              </a:rPr>
              <a:t>المستندات</a:t>
            </a:r>
            <a:r>
              <a:rPr lang="en-US" altLang="en-US" b="0" dirty="0">
                <a:latin typeface="Arial"/>
                <a:cs typeface="Arial"/>
              </a:rPr>
              <a:t> </a:t>
            </a:r>
            <a:r>
              <a:rPr lang="en-US" altLang="en-US" b="0" dirty="0" err="1">
                <a:latin typeface="Arial"/>
                <a:cs typeface="Arial"/>
              </a:rPr>
              <a:t>المتشابهه</a:t>
            </a:r>
            <a:r>
              <a:rPr lang="en-US" altLang="en-US" b="0" dirty="0">
                <a:latin typeface="Arial"/>
                <a:cs typeface="Arial"/>
              </a:rPr>
              <a:t> </a:t>
            </a:r>
            <a:r>
              <a:rPr lang="en-US" altLang="en-US" b="0" dirty="0" err="1">
                <a:latin typeface="Arial"/>
                <a:cs typeface="Arial"/>
              </a:rPr>
              <a:t>التي</a:t>
            </a:r>
            <a:r>
              <a:rPr lang="en-US" altLang="en-US" b="0" dirty="0">
                <a:latin typeface="Arial"/>
                <a:cs typeface="Arial"/>
              </a:rPr>
              <a:t> </a:t>
            </a:r>
            <a:r>
              <a:rPr lang="en-US" altLang="en-US" b="0" dirty="0" err="1">
                <a:latin typeface="Arial"/>
                <a:cs typeface="Arial"/>
              </a:rPr>
              <a:t>يعرضها</a:t>
            </a:r>
            <a:r>
              <a:rPr lang="en-US" altLang="en-US" b="0" dirty="0">
                <a:latin typeface="Arial"/>
                <a:cs typeface="Arial"/>
              </a:rPr>
              <a:t> </a:t>
            </a:r>
            <a:r>
              <a:rPr lang="en-US" altLang="en-US" b="0" dirty="0" err="1">
                <a:latin typeface="Arial"/>
                <a:cs typeface="Arial"/>
              </a:rPr>
              <a:t>محرك</a:t>
            </a:r>
            <a:r>
              <a:rPr lang="en-US" altLang="en-US" b="0" dirty="0">
                <a:latin typeface="Arial"/>
                <a:cs typeface="Arial"/>
              </a:rPr>
              <a:t> </a:t>
            </a:r>
            <a:r>
              <a:rPr lang="en-US" altLang="en-US" b="0" dirty="0" err="1">
                <a:latin typeface="Arial"/>
                <a:cs typeface="Arial"/>
              </a:rPr>
              <a:t>البحث</a:t>
            </a:r>
            <a:endParaRPr lang="en-US" altLang="en-US" b="0" dirty="0" err="1">
              <a:cs typeface="Arial"/>
            </a:endParaRPr>
          </a:p>
        </p:txBody>
      </p:sp>
      <p:sp>
        <p:nvSpPr>
          <p:cNvPr id="18436" name="Text Box 7">
            <a:extLst>
              <a:ext uri="{FF2B5EF4-FFF2-40B4-BE49-F238E27FC236}">
                <a16:creationId xmlns:a16="http://schemas.microsoft.com/office/drawing/2014/main" id="{9FEE3A11-6561-D975-4DAB-2466513F60F0}"/>
              </a:ext>
            </a:extLst>
          </p:cNvPr>
          <p:cNvSpPr txBox="1">
            <a:spLocks noChangeArrowheads="1"/>
          </p:cNvSpPr>
          <p:nvPr/>
        </p:nvSpPr>
        <p:spPr bwMode="auto">
          <a:xfrm>
            <a:off x="304800" y="1231900"/>
            <a:ext cx="3429000" cy="50323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ct val="95000"/>
              </a:lnSpc>
              <a:spcBef>
                <a:spcPct val="20000"/>
              </a:spcBef>
            </a:pPr>
            <a:r>
              <a:rPr lang="en-US" altLang="en-US" dirty="0"/>
              <a:t> What is not Data Mining?</a:t>
            </a:r>
          </a:p>
          <a:p>
            <a:pPr lvl="1">
              <a:lnSpc>
                <a:spcPct val="95000"/>
              </a:lnSpc>
              <a:spcBef>
                <a:spcPct val="60000"/>
              </a:spcBef>
            </a:pPr>
            <a:r>
              <a:rPr lang="en-US" altLang="en-US" b="0" dirty="0"/>
              <a:t> Look up phone number in phone directory</a:t>
            </a:r>
          </a:p>
          <a:p>
            <a:pPr lvl="1">
              <a:lnSpc>
                <a:spcPct val="95000"/>
              </a:lnSpc>
              <a:spcBef>
                <a:spcPct val="20000"/>
              </a:spcBef>
              <a:buFont typeface="Arial" panose="020B0604020202020204" pitchFamily="34" charset="0"/>
              <a:buNone/>
            </a:pPr>
            <a:r>
              <a:rPr lang="en-US" altLang="en-US" b="0" dirty="0"/>
              <a:t> </a:t>
            </a:r>
          </a:p>
          <a:p>
            <a:pPr lvl="1">
              <a:lnSpc>
                <a:spcPct val="95000"/>
              </a:lnSpc>
              <a:spcBef>
                <a:spcPct val="0"/>
              </a:spcBef>
            </a:pPr>
            <a:r>
              <a:rPr lang="en-US" altLang="en-US" b="0" dirty="0"/>
              <a:t> Query a Web search engine for information about “Amazon”</a:t>
            </a:r>
          </a:p>
          <a:p>
            <a:pPr>
              <a:spcBef>
                <a:spcPct val="50000"/>
              </a:spcBef>
              <a:spcAft>
                <a:spcPct val="0"/>
              </a:spcAft>
              <a:buClrTx/>
              <a:buSzTx/>
              <a:buFontTx/>
              <a:buNone/>
            </a:pPr>
            <a:endParaRPr lang="en-US" alt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a:extLst>
              <a:ext uri="{FF2B5EF4-FFF2-40B4-BE49-F238E27FC236}">
                <a16:creationId xmlns:a16="http://schemas.microsoft.com/office/drawing/2014/main" id="{3C67B48B-BDE0-493A-9234-2234400D7861}"/>
              </a:ext>
            </a:extLst>
          </p:cNvPr>
          <p:cNvGraphicFramePr>
            <a:graphicFrameLocks noChangeAspect="1"/>
          </p:cNvGraphicFramePr>
          <p:nvPr/>
        </p:nvGraphicFramePr>
        <p:xfrm>
          <a:off x="5562600" y="1066800"/>
          <a:ext cx="3227388" cy="1825625"/>
        </p:xfrm>
        <a:graphic>
          <a:graphicData uri="http://schemas.openxmlformats.org/presentationml/2006/ole">
            <mc:AlternateContent xmlns:mc="http://schemas.openxmlformats.org/markup-compatibility/2006">
              <mc:Choice xmlns:v="urn:schemas-microsoft-com:vml" Requires="v">
                <p:oleObj name="VISIO" r:id="rId3" imgW="4939284" imgH="2802636" progId="Visio.Drawing.6">
                  <p:embed/>
                </p:oleObj>
              </mc:Choice>
              <mc:Fallback>
                <p:oleObj name="VISIO" r:id="rId3" imgW="4939284" imgH="2802636" progId="Visio.Drawing.6">
                  <p:embed/>
                  <p:pic>
                    <p:nvPicPr>
                      <p:cNvPr id="20482" name="Object 2">
                        <a:extLst>
                          <a:ext uri="{FF2B5EF4-FFF2-40B4-BE49-F238E27FC236}">
                            <a16:creationId xmlns:a16="http://schemas.microsoft.com/office/drawing/2014/main" id="{3C67B48B-BDE0-493A-9234-2234400D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066800"/>
                        <a:ext cx="3227388"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3" name="Object 4">
            <a:extLst>
              <a:ext uri="{FF2B5EF4-FFF2-40B4-BE49-F238E27FC236}">
                <a16:creationId xmlns:a16="http://schemas.microsoft.com/office/drawing/2014/main" id="{73B33E09-2F7D-45C8-8A14-CED37B24F207}"/>
              </a:ext>
            </a:extLst>
          </p:cNvPr>
          <p:cNvGraphicFramePr>
            <a:graphicFrameLocks noChangeAspect="1"/>
          </p:cNvGraphicFramePr>
          <p:nvPr/>
        </p:nvGraphicFramePr>
        <p:xfrm>
          <a:off x="3070225" y="2667000"/>
          <a:ext cx="1473200" cy="2286000"/>
        </p:xfrm>
        <a:graphic>
          <a:graphicData uri="http://schemas.openxmlformats.org/presentationml/2006/ole">
            <mc:AlternateContent xmlns:mc="http://schemas.openxmlformats.org/markup-compatibility/2006">
              <mc:Choice xmlns:v="urn:schemas-microsoft-com:vml" Requires="v">
                <p:oleObj name="Document" r:id="rId5" imgW="5207508" imgH="8185404" progId="Word.Document.8">
                  <p:embed/>
                </p:oleObj>
              </mc:Choice>
              <mc:Fallback>
                <p:oleObj name="Document" r:id="rId5" imgW="5207508" imgH="8185404" progId="Word.Document.8">
                  <p:embed/>
                  <p:pic>
                    <p:nvPicPr>
                      <p:cNvPr id="20483" name="Object 4">
                        <a:extLst>
                          <a:ext uri="{FF2B5EF4-FFF2-40B4-BE49-F238E27FC236}">
                            <a16:creationId xmlns:a16="http://schemas.microsoft.com/office/drawing/2014/main" id="{73B33E09-2F7D-45C8-8A14-CED37B24F2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225" y="2667000"/>
                        <a:ext cx="14732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484" name="Group 5">
            <a:extLst>
              <a:ext uri="{FF2B5EF4-FFF2-40B4-BE49-F238E27FC236}">
                <a16:creationId xmlns:a16="http://schemas.microsoft.com/office/drawing/2014/main" id="{B45C1A8B-0D6F-4F83-AE64-6AC1607D9D3C}"/>
              </a:ext>
            </a:extLst>
          </p:cNvPr>
          <p:cNvGrpSpPr>
            <a:grpSpLocks/>
          </p:cNvGrpSpPr>
          <p:nvPr/>
        </p:nvGrpSpPr>
        <p:grpSpPr bwMode="auto">
          <a:xfrm>
            <a:off x="152400" y="1143000"/>
            <a:ext cx="1600200" cy="1295400"/>
            <a:chOff x="2160" y="2544"/>
            <a:chExt cx="1920" cy="1687"/>
          </a:xfrm>
        </p:grpSpPr>
        <p:sp>
          <p:nvSpPr>
            <p:cNvPr id="20511" name="Line 6">
              <a:extLst>
                <a:ext uri="{FF2B5EF4-FFF2-40B4-BE49-F238E27FC236}">
                  <a16:creationId xmlns:a16="http://schemas.microsoft.com/office/drawing/2014/main" id="{95E82E67-86BF-4192-98F8-B61CEAB0C402}"/>
                </a:ext>
              </a:extLst>
            </p:cNvPr>
            <p:cNvSpPr>
              <a:spLocks noChangeShapeType="1"/>
            </p:cNvSpPr>
            <p:nvPr/>
          </p:nvSpPr>
          <p:spPr bwMode="auto">
            <a:xfrm>
              <a:off x="2736" y="2544"/>
              <a:ext cx="0"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2" name="Line 7">
              <a:extLst>
                <a:ext uri="{FF2B5EF4-FFF2-40B4-BE49-F238E27FC236}">
                  <a16:creationId xmlns:a16="http://schemas.microsoft.com/office/drawing/2014/main" id="{42E0EEE8-C704-4F90-997A-3474241F5B11}"/>
                </a:ext>
              </a:extLst>
            </p:cNvPr>
            <p:cNvSpPr>
              <a:spLocks noChangeShapeType="1"/>
            </p:cNvSpPr>
            <p:nvPr/>
          </p:nvSpPr>
          <p:spPr bwMode="auto">
            <a:xfrm>
              <a:off x="2736" y="3696"/>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3" name="Freeform 8">
              <a:extLst>
                <a:ext uri="{FF2B5EF4-FFF2-40B4-BE49-F238E27FC236}">
                  <a16:creationId xmlns:a16="http://schemas.microsoft.com/office/drawing/2014/main" id="{7C25A6A8-D163-4F4E-9A2A-F4D62D6FDD39}"/>
                </a:ext>
              </a:extLst>
            </p:cNvPr>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 name="T6" fmla="*/ 0 w 510"/>
                <a:gd name="T7" fmla="*/ 0 h 535"/>
                <a:gd name="T8" fmla="*/ 510 w 510"/>
                <a:gd name="T9" fmla="*/ 535 h 535"/>
              </a:gdLst>
              <a:ahLst/>
              <a:cxnLst>
                <a:cxn ang="T4">
                  <a:pos x="T0" y="T1"/>
                </a:cxn>
                <a:cxn ang="T5">
                  <a:pos x="T2" y="T3"/>
                </a:cxn>
              </a:cxnLst>
              <a:rect l="T6" t="T7" r="T8" b="T9"/>
              <a:pathLst>
                <a:path w="510" h="535">
                  <a:moveTo>
                    <a:pt x="510" y="0"/>
                  </a:moveTo>
                  <a:lnTo>
                    <a:pt x="0" y="53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14" name="AutoShape 9">
              <a:extLst>
                <a:ext uri="{FF2B5EF4-FFF2-40B4-BE49-F238E27FC236}">
                  <a16:creationId xmlns:a16="http://schemas.microsoft.com/office/drawing/2014/main" id="{2D8E6BD0-BF7F-4A3B-A2E6-9B65C73F5AF8}"/>
                </a:ext>
              </a:extLst>
            </p:cNvPr>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5" name="AutoShape 10">
              <a:extLst>
                <a:ext uri="{FF2B5EF4-FFF2-40B4-BE49-F238E27FC236}">
                  <a16:creationId xmlns:a16="http://schemas.microsoft.com/office/drawing/2014/main" id="{CAD82A16-4731-4437-8E0D-DF3707AFF743}"/>
                </a:ext>
              </a:extLst>
            </p:cNvPr>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6" name="AutoShape 11">
              <a:extLst>
                <a:ext uri="{FF2B5EF4-FFF2-40B4-BE49-F238E27FC236}">
                  <a16:creationId xmlns:a16="http://schemas.microsoft.com/office/drawing/2014/main" id="{4460BDA1-10A4-4A33-AB51-29258158CDD5}"/>
                </a:ext>
              </a:extLst>
            </p:cNvPr>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7" name="AutoShape 12">
              <a:extLst>
                <a:ext uri="{FF2B5EF4-FFF2-40B4-BE49-F238E27FC236}">
                  <a16:creationId xmlns:a16="http://schemas.microsoft.com/office/drawing/2014/main" id="{7B47AA91-531D-4DD5-AEE3-10BBA69DEEEC}"/>
                </a:ext>
              </a:extLst>
            </p:cNvPr>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8" name="AutoShape 13">
              <a:extLst>
                <a:ext uri="{FF2B5EF4-FFF2-40B4-BE49-F238E27FC236}">
                  <a16:creationId xmlns:a16="http://schemas.microsoft.com/office/drawing/2014/main" id="{FD8A0D6F-0D64-4904-A38A-763150DB8FDF}"/>
                </a:ext>
              </a:extLst>
            </p:cNvPr>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9" name="AutoShape 14">
              <a:extLst>
                <a:ext uri="{FF2B5EF4-FFF2-40B4-BE49-F238E27FC236}">
                  <a16:creationId xmlns:a16="http://schemas.microsoft.com/office/drawing/2014/main" id="{8E34DDD0-C945-457D-8D6E-87697EE04A35}"/>
                </a:ext>
              </a:extLst>
            </p:cNvPr>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0" name="AutoShape 15">
              <a:extLst>
                <a:ext uri="{FF2B5EF4-FFF2-40B4-BE49-F238E27FC236}">
                  <a16:creationId xmlns:a16="http://schemas.microsoft.com/office/drawing/2014/main" id="{A36E90E0-9CF9-4B03-A31B-91597D63C88E}"/>
                </a:ext>
              </a:extLst>
            </p:cNvPr>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1" name="AutoShape 16">
              <a:extLst>
                <a:ext uri="{FF2B5EF4-FFF2-40B4-BE49-F238E27FC236}">
                  <a16:creationId xmlns:a16="http://schemas.microsoft.com/office/drawing/2014/main" id="{766117DC-C801-482A-B24C-219D94DE163B}"/>
                </a:ext>
              </a:extLst>
            </p:cNvPr>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2" name="AutoShape 17">
              <a:extLst>
                <a:ext uri="{FF2B5EF4-FFF2-40B4-BE49-F238E27FC236}">
                  <a16:creationId xmlns:a16="http://schemas.microsoft.com/office/drawing/2014/main" id="{5448ACC0-DA1B-4D80-8DA5-10A1703B0717}"/>
                </a:ext>
              </a:extLst>
            </p:cNvPr>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3" name="AutoShape 18">
              <a:extLst>
                <a:ext uri="{FF2B5EF4-FFF2-40B4-BE49-F238E27FC236}">
                  <a16:creationId xmlns:a16="http://schemas.microsoft.com/office/drawing/2014/main" id="{631081F8-B781-44CE-A959-63A9F3BA6EC1}"/>
                </a:ext>
              </a:extLst>
            </p:cNvPr>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4" name="AutoShape 19">
              <a:extLst>
                <a:ext uri="{FF2B5EF4-FFF2-40B4-BE49-F238E27FC236}">
                  <a16:creationId xmlns:a16="http://schemas.microsoft.com/office/drawing/2014/main" id="{8F8E8653-26BB-4B7F-82EE-DC83C638A449}"/>
                </a:ext>
              </a:extLst>
            </p:cNvPr>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5" name="AutoShape 20">
              <a:extLst>
                <a:ext uri="{FF2B5EF4-FFF2-40B4-BE49-F238E27FC236}">
                  <a16:creationId xmlns:a16="http://schemas.microsoft.com/office/drawing/2014/main" id="{F9474974-DABF-49F7-AD21-C71FAC8F16F1}"/>
                </a:ext>
              </a:extLst>
            </p:cNvPr>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6" name="AutoShape 21">
              <a:extLst>
                <a:ext uri="{FF2B5EF4-FFF2-40B4-BE49-F238E27FC236}">
                  <a16:creationId xmlns:a16="http://schemas.microsoft.com/office/drawing/2014/main" id="{2EF0438F-54D7-431E-9D71-D34F7018866B}"/>
                </a:ext>
              </a:extLst>
            </p:cNvPr>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7" name="AutoShape 22">
              <a:extLst>
                <a:ext uri="{FF2B5EF4-FFF2-40B4-BE49-F238E27FC236}">
                  <a16:creationId xmlns:a16="http://schemas.microsoft.com/office/drawing/2014/main" id="{2CEB2C21-A5ED-4D58-9D29-69E8F147FBB5}"/>
                </a:ext>
              </a:extLst>
            </p:cNvPr>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8" name="AutoShape 23">
              <a:extLst>
                <a:ext uri="{FF2B5EF4-FFF2-40B4-BE49-F238E27FC236}">
                  <a16:creationId xmlns:a16="http://schemas.microsoft.com/office/drawing/2014/main" id="{4F48C2B4-CDA8-45C2-A901-193FB36D1ABF}"/>
                </a:ext>
              </a:extLst>
            </p:cNvPr>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29" name="AutoShape 24">
              <a:extLst>
                <a:ext uri="{FF2B5EF4-FFF2-40B4-BE49-F238E27FC236}">
                  <a16:creationId xmlns:a16="http://schemas.microsoft.com/office/drawing/2014/main" id="{927AD4DE-FD1A-45B6-9FD2-CA2291FC0CB2}"/>
                </a:ext>
              </a:extLst>
            </p:cNvPr>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0" name="AutoShape 25">
              <a:extLst>
                <a:ext uri="{FF2B5EF4-FFF2-40B4-BE49-F238E27FC236}">
                  <a16:creationId xmlns:a16="http://schemas.microsoft.com/office/drawing/2014/main" id="{C7C0397A-7560-420C-811B-6BAF49777B76}"/>
                </a:ext>
              </a:extLst>
            </p:cNvPr>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1" name="AutoShape 26">
              <a:extLst>
                <a:ext uri="{FF2B5EF4-FFF2-40B4-BE49-F238E27FC236}">
                  <a16:creationId xmlns:a16="http://schemas.microsoft.com/office/drawing/2014/main" id="{C9F54086-B813-435C-BF90-B4A473A9A6C9}"/>
                </a:ext>
              </a:extLst>
            </p:cNvPr>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2" name="AutoShape 27">
              <a:extLst>
                <a:ext uri="{FF2B5EF4-FFF2-40B4-BE49-F238E27FC236}">
                  <a16:creationId xmlns:a16="http://schemas.microsoft.com/office/drawing/2014/main" id="{3B95143E-DFB9-4105-9DE6-E65F07313CDF}"/>
                </a:ext>
              </a:extLst>
            </p:cNvPr>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3" name="AutoShape 28">
              <a:extLst>
                <a:ext uri="{FF2B5EF4-FFF2-40B4-BE49-F238E27FC236}">
                  <a16:creationId xmlns:a16="http://schemas.microsoft.com/office/drawing/2014/main" id="{0252B2D8-3ADF-444E-A041-CBC2C7F2DFC1}"/>
                </a:ext>
              </a:extLst>
            </p:cNvPr>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4" name="AutoShape 29">
              <a:extLst>
                <a:ext uri="{FF2B5EF4-FFF2-40B4-BE49-F238E27FC236}">
                  <a16:creationId xmlns:a16="http://schemas.microsoft.com/office/drawing/2014/main" id="{8D91F722-4E1B-4FA7-8284-2AC4A0613E95}"/>
                </a:ext>
              </a:extLst>
            </p:cNvPr>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5" name="AutoShape 30">
              <a:extLst>
                <a:ext uri="{FF2B5EF4-FFF2-40B4-BE49-F238E27FC236}">
                  <a16:creationId xmlns:a16="http://schemas.microsoft.com/office/drawing/2014/main" id="{2F24C198-20AE-474E-A8B9-2DA0E19FD81E}"/>
                </a:ext>
              </a:extLst>
            </p:cNvPr>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36" name="AutoShape 31">
              <a:extLst>
                <a:ext uri="{FF2B5EF4-FFF2-40B4-BE49-F238E27FC236}">
                  <a16:creationId xmlns:a16="http://schemas.microsoft.com/office/drawing/2014/main" id="{BBD9B828-B0C4-4A91-8729-DF0676EE106C}"/>
                </a:ext>
              </a:extLst>
            </p:cNvPr>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20485" name="Line 32">
            <a:extLst>
              <a:ext uri="{FF2B5EF4-FFF2-40B4-BE49-F238E27FC236}">
                <a16:creationId xmlns:a16="http://schemas.microsoft.com/office/drawing/2014/main" id="{BFB5708F-04A7-4BD6-A1CF-CDC3733E1BCE}"/>
              </a:ext>
            </a:extLst>
          </p:cNvPr>
          <p:cNvSpPr>
            <a:spLocks noChangeShapeType="1"/>
          </p:cNvSpPr>
          <p:nvPr/>
        </p:nvSpPr>
        <p:spPr bwMode="auto">
          <a:xfrm flipV="1">
            <a:off x="4495800" y="2362200"/>
            <a:ext cx="1828800" cy="1295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6" name="Line 33">
            <a:extLst>
              <a:ext uri="{FF2B5EF4-FFF2-40B4-BE49-F238E27FC236}">
                <a16:creationId xmlns:a16="http://schemas.microsoft.com/office/drawing/2014/main" id="{A604F2E2-400C-41E4-97D7-3D2AAB89F3E1}"/>
              </a:ext>
            </a:extLst>
          </p:cNvPr>
          <p:cNvSpPr>
            <a:spLocks noChangeShapeType="1"/>
          </p:cNvSpPr>
          <p:nvPr/>
        </p:nvSpPr>
        <p:spPr bwMode="auto">
          <a:xfrm>
            <a:off x="914400" y="2209800"/>
            <a:ext cx="213360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7" name="Line 34">
            <a:extLst>
              <a:ext uri="{FF2B5EF4-FFF2-40B4-BE49-F238E27FC236}">
                <a16:creationId xmlns:a16="http://schemas.microsoft.com/office/drawing/2014/main" id="{A10B6492-BD0C-45A5-B18C-586C09489C64}"/>
              </a:ext>
            </a:extLst>
          </p:cNvPr>
          <p:cNvSpPr>
            <a:spLocks noChangeShapeType="1"/>
          </p:cNvSpPr>
          <p:nvPr/>
        </p:nvSpPr>
        <p:spPr bwMode="auto">
          <a:xfrm flipV="1">
            <a:off x="1600200" y="4343400"/>
            <a:ext cx="15240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440" tIns="45720" rIns="91440" bIns="45720" anchor="t"/>
          <a:lstStyle/>
          <a:p>
            <a:r>
              <a:rPr lang="en-US" dirty="0" err="1">
                <a:latin typeface="Arial"/>
                <a:cs typeface="Arial"/>
              </a:rPr>
              <a:t>منضمه</a:t>
            </a:r>
            <a:endParaRPr lang="en-US" dirty="0" err="1"/>
          </a:p>
        </p:txBody>
      </p:sp>
      <p:sp>
        <p:nvSpPr>
          <p:cNvPr id="20488" name="Line 35">
            <a:extLst>
              <a:ext uri="{FF2B5EF4-FFF2-40B4-BE49-F238E27FC236}">
                <a16:creationId xmlns:a16="http://schemas.microsoft.com/office/drawing/2014/main" id="{9326BF50-E492-47BE-9EE1-0E6FC1635D57}"/>
              </a:ext>
            </a:extLst>
          </p:cNvPr>
          <p:cNvSpPr>
            <a:spLocks noChangeShapeType="1"/>
          </p:cNvSpPr>
          <p:nvPr/>
        </p:nvSpPr>
        <p:spPr bwMode="auto">
          <a:xfrm>
            <a:off x="4495800" y="4191000"/>
            <a:ext cx="1600200" cy="990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89" name="Text Box 36">
            <a:extLst>
              <a:ext uri="{FF2B5EF4-FFF2-40B4-BE49-F238E27FC236}">
                <a16:creationId xmlns:a16="http://schemas.microsoft.com/office/drawing/2014/main" id="{C09D064E-F893-416A-9E37-A9915F93F6C9}"/>
              </a:ext>
            </a:extLst>
          </p:cNvPr>
          <p:cNvSpPr txBox="1">
            <a:spLocks noChangeArrowheads="1"/>
          </p:cNvSpPr>
          <p:nvPr/>
        </p:nvSpPr>
        <p:spPr bwMode="auto">
          <a:xfrm rot="-2160000">
            <a:off x="4352925" y="3013075"/>
            <a:ext cx="2105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Predictive Modeling</a:t>
            </a:r>
            <a:endParaRPr lang="en-US" altLang="en-US" sz="1600">
              <a:solidFill>
                <a:schemeClr val="bg2"/>
              </a:solidFill>
            </a:endParaRPr>
          </a:p>
        </p:txBody>
      </p:sp>
      <p:sp>
        <p:nvSpPr>
          <p:cNvPr id="20490" name="Text Box 37">
            <a:extLst>
              <a:ext uri="{FF2B5EF4-FFF2-40B4-BE49-F238E27FC236}">
                <a16:creationId xmlns:a16="http://schemas.microsoft.com/office/drawing/2014/main" id="{7D263E8E-2F4F-4CEB-B5E6-509C4A3097AA}"/>
              </a:ext>
            </a:extLst>
          </p:cNvPr>
          <p:cNvSpPr txBox="1">
            <a:spLocks noChangeArrowheads="1"/>
          </p:cNvSpPr>
          <p:nvPr/>
        </p:nvSpPr>
        <p:spPr bwMode="auto">
          <a:xfrm rot="1500000">
            <a:off x="1630363" y="2514600"/>
            <a:ext cx="11890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a:solidFill>
                  <a:srgbClr val="006600"/>
                </a:solidFill>
              </a:rPr>
              <a:t>Clustering</a:t>
            </a:r>
            <a:endParaRPr lang="en-US" altLang="en-US" sz="1600">
              <a:solidFill>
                <a:schemeClr val="bg2"/>
              </a:solidFill>
            </a:endParaRPr>
          </a:p>
        </p:txBody>
      </p:sp>
      <p:sp>
        <p:nvSpPr>
          <p:cNvPr id="20491" name="Text Box 38">
            <a:extLst>
              <a:ext uri="{FF2B5EF4-FFF2-40B4-BE49-F238E27FC236}">
                <a16:creationId xmlns:a16="http://schemas.microsoft.com/office/drawing/2014/main" id="{ED282310-E1DA-445C-8A05-F97CF1D27E6B}"/>
              </a:ext>
            </a:extLst>
          </p:cNvPr>
          <p:cNvSpPr txBox="1">
            <a:spLocks noChangeArrowheads="1"/>
          </p:cNvSpPr>
          <p:nvPr/>
        </p:nvSpPr>
        <p:spPr bwMode="auto">
          <a:xfrm rot="20040000">
            <a:off x="1608138" y="4361437"/>
            <a:ext cx="1363662" cy="65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40" tIns="45720" rIns="91440" bIns="45720" anchor="t">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ct val="120000"/>
              </a:lnSpc>
              <a:spcBef>
                <a:spcPct val="20000"/>
              </a:spcBef>
              <a:spcAft>
                <a:spcPct val="0"/>
              </a:spcAft>
              <a:buClr>
                <a:schemeClr val="accent2"/>
              </a:buClr>
              <a:buFont typeface="Monotype Sorts" pitchFamily="2" charset="2"/>
              <a:buNone/>
            </a:pPr>
            <a:r>
              <a:rPr lang="en-US" altLang="en-US" sz="1600" dirty="0">
                <a:solidFill>
                  <a:srgbClr val="006600"/>
                </a:solidFill>
                <a:latin typeface="Arial"/>
                <a:cs typeface="Arial"/>
              </a:rPr>
              <a:t>Association </a:t>
            </a:r>
            <a:br>
              <a:rPr lang="en-US" altLang="en-US" sz="1600" dirty="0"/>
            </a:br>
            <a:r>
              <a:rPr lang="en-US" altLang="en-US" sz="1600" b="0" dirty="0" err="1">
                <a:solidFill>
                  <a:schemeClr val="bg2"/>
                </a:solidFill>
                <a:latin typeface="Arial"/>
                <a:cs typeface="Arial"/>
              </a:rPr>
              <a:t>ضمه</a:t>
            </a:r>
            <a:endParaRPr lang="en-US" altLang="en-US" sz="1600" b="0" dirty="0" err="1">
              <a:solidFill>
                <a:schemeClr val="bg2"/>
              </a:solidFill>
              <a:cs typeface="Arial" panose="020B0604020202020204" pitchFamily="34" charset="0"/>
            </a:endParaRPr>
          </a:p>
        </p:txBody>
      </p:sp>
      <p:sp>
        <p:nvSpPr>
          <p:cNvPr id="20492" name="Text Box 39">
            <a:extLst>
              <a:ext uri="{FF2B5EF4-FFF2-40B4-BE49-F238E27FC236}">
                <a16:creationId xmlns:a16="http://schemas.microsoft.com/office/drawing/2014/main" id="{12DA890C-2C0D-4FF6-BB16-1C362A5394B0}"/>
              </a:ext>
            </a:extLst>
          </p:cNvPr>
          <p:cNvSpPr txBox="1">
            <a:spLocks noChangeArrowheads="1"/>
          </p:cNvSpPr>
          <p:nvPr/>
        </p:nvSpPr>
        <p:spPr bwMode="auto">
          <a:xfrm rot="1920000">
            <a:off x="4641850" y="4267200"/>
            <a:ext cx="1109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Font typeface="Monotype Sorts" pitchFamily="2" charset="2"/>
              <a:buNone/>
            </a:pPr>
            <a:r>
              <a:rPr lang="en-US" altLang="en-US" sz="1600" dirty="0">
                <a:solidFill>
                  <a:srgbClr val="006600"/>
                </a:solidFill>
              </a:rPr>
              <a:t>Anomaly </a:t>
            </a:r>
            <a:br>
              <a:rPr lang="en-US" altLang="en-US" sz="1600" dirty="0">
                <a:solidFill>
                  <a:srgbClr val="006600"/>
                </a:solidFill>
              </a:rPr>
            </a:br>
            <a:r>
              <a:rPr lang="en-US" altLang="en-US" sz="1600" dirty="0">
                <a:solidFill>
                  <a:srgbClr val="006600"/>
                </a:solidFill>
              </a:rPr>
              <a:t>Detection</a:t>
            </a:r>
            <a:endParaRPr lang="en-US" altLang="en-US" sz="1600" dirty="0">
              <a:solidFill>
                <a:schemeClr val="bg2"/>
              </a:solidFill>
            </a:endParaRPr>
          </a:p>
        </p:txBody>
      </p:sp>
      <p:pic>
        <p:nvPicPr>
          <p:cNvPr id="20493" name="Picture 40" descr="fd01226_">
            <a:extLst>
              <a:ext uri="{FF2B5EF4-FFF2-40B4-BE49-F238E27FC236}">
                <a16:creationId xmlns:a16="http://schemas.microsoft.com/office/drawing/2014/main" id="{66983D32-387B-43B1-A1DC-0B3DBD4022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5438775"/>
            <a:ext cx="5699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4" name="Rectangle 41">
            <a:extLst>
              <a:ext uri="{FF2B5EF4-FFF2-40B4-BE49-F238E27FC236}">
                <a16:creationId xmlns:a16="http://schemas.microsoft.com/office/drawing/2014/main" id="{AA0A6528-A8F4-438D-B84E-57F9E2CBB2E2}"/>
              </a:ext>
            </a:extLst>
          </p:cNvPr>
          <p:cNvSpPr>
            <a:spLocks noChangeArrowheads="1"/>
          </p:cNvSpPr>
          <p:nvPr/>
        </p:nvSpPr>
        <p:spPr bwMode="auto">
          <a:xfrm>
            <a:off x="304800" y="5667375"/>
            <a:ext cx="479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r>
              <a:rPr lang="en-US" altLang="en-US" sz="1800">
                <a:solidFill>
                  <a:srgbClr val="CC0000"/>
                </a:solidFill>
                <a:latin typeface="Tahoma" panose="020B0604030504040204" pitchFamily="34" charset="0"/>
              </a:rPr>
              <a:t>Milk</a:t>
            </a:r>
          </a:p>
        </p:txBody>
      </p:sp>
      <p:sp>
        <p:nvSpPr>
          <p:cNvPr id="20495" name="Text Box 42">
            <a:extLst>
              <a:ext uri="{FF2B5EF4-FFF2-40B4-BE49-F238E27FC236}">
                <a16:creationId xmlns:a16="http://schemas.microsoft.com/office/drawing/2014/main" id="{7E824631-BC2E-480C-AA48-6F05217B5323}"/>
              </a:ext>
            </a:extLst>
          </p:cNvPr>
          <p:cNvSpPr txBox="1">
            <a:spLocks noChangeArrowheads="1"/>
          </p:cNvSpPr>
          <p:nvPr/>
        </p:nvSpPr>
        <p:spPr bwMode="auto">
          <a:xfrm>
            <a:off x="3200400" y="22860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endParaRPr lang="en-US" altLang="en-US" sz="1400"/>
          </a:p>
        </p:txBody>
      </p:sp>
      <p:sp>
        <p:nvSpPr>
          <p:cNvPr id="20496" name="Text Box 43">
            <a:extLst>
              <a:ext uri="{FF2B5EF4-FFF2-40B4-BE49-F238E27FC236}">
                <a16:creationId xmlns:a16="http://schemas.microsoft.com/office/drawing/2014/main" id="{27B24A8B-903B-4A92-9AA2-2C83481C9B11}"/>
              </a:ext>
            </a:extLst>
          </p:cNvPr>
          <p:cNvSpPr txBox="1">
            <a:spLocks noChangeArrowheads="1"/>
          </p:cNvSpPr>
          <p:nvPr/>
        </p:nvSpPr>
        <p:spPr bwMode="auto">
          <a:xfrm>
            <a:off x="3352800" y="22098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a:t>Data</a:t>
            </a:r>
          </a:p>
        </p:txBody>
      </p:sp>
      <p:pic>
        <p:nvPicPr>
          <p:cNvPr id="20497" name="Picture 44">
            <a:extLst>
              <a:ext uri="{FF2B5EF4-FFF2-40B4-BE49-F238E27FC236}">
                <a16:creationId xmlns:a16="http://schemas.microsoft.com/office/drawing/2014/main" id="{07938310-0907-4701-8152-ACAB24967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9061" r="63640" b="34026"/>
          <a:stretch>
            <a:fillRect/>
          </a:stretch>
        </p:blipFill>
        <p:spPr bwMode="auto">
          <a:xfrm>
            <a:off x="1524000" y="5257800"/>
            <a:ext cx="1362075"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8" name="Line 45">
            <a:extLst>
              <a:ext uri="{FF2B5EF4-FFF2-40B4-BE49-F238E27FC236}">
                <a16:creationId xmlns:a16="http://schemas.microsoft.com/office/drawing/2014/main" id="{F9A7F677-F637-463B-A831-99D2F6DEBF47}"/>
              </a:ext>
            </a:extLst>
          </p:cNvPr>
          <p:cNvSpPr>
            <a:spLocks noChangeShapeType="1"/>
          </p:cNvSpPr>
          <p:nvPr/>
        </p:nvSpPr>
        <p:spPr bwMode="auto">
          <a:xfrm>
            <a:off x="914400" y="5895975"/>
            <a:ext cx="53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0499" name="Group 46">
            <a:extLst>
              <a:ext uri="{FF2B5EF4-FFF2-40B4-BE49-F238E27FC236}">
                <a16:creationId xmlns:a16="http://schemas.microsoft.com/office/drawing/2014/main" id="{75C674CB-7F41-4664-9B48-C6C101AD9762}"/>
              </a:ext>
            </a:extLst>
          </p:cNvPr>
          <p:cNvGrpSpPr>
            <a:grpSpLocks/>
          </p:cNvGrpSpPr>
          <p:nvPr/>
        </p:nvGrpSpPr>
        <p:grpSpPr bwMode="auto">
          <a:xfrm>
            <a:off x="5791200" y="3429000"/>
            <a:ext cx="3352800" cy="2971800"/>
            <a:chOff x="3648" y="2448"/>
            <a:chExt cx="2112" cy="1872"/>
          </a:xfrm>
        </p:grpSpPr>
        <p:pic>
          <p:nvPicPr>
            <p:cNvPr id="20504" name="Picture 47">
              <a:extLst>
                <a:ext uri="{FF2B5EF4-FFF2-40B4-BE49-F238E27FC236}">
                  <a16:creationId xmlns:a16="http://schemas.microsoft.com/office/drawing/2014/main" id="{B5AB8B92-31DE-4928-BB2C-18FF7CC635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505" name="Oval 48">
              <a:extLst>
                <a:ext uri="{FF2B5EF4-FFF2-40B4-BE49-F238E27FC236}">
                  <a16:creationId xmlns:a16="http://schemas.microsoft.com/office/drawing/2014/main" id="{2DD64B72-B210-44CD-A51A-C820A151736F}"/>
                </a:ext>
              </a:extLst>
            </p:cNvPr>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06" name="Oval 49">
              <a:extLst>
                <a:ext uri="{FF2B5EF4-FFF2-40B4-BE49-F238E27FC236}">
                  <a16:creationId xmlns:a16="http://schemas.microsoft.com/office/drawing/2014/main" id="{EFA232D5-F6F7-4891-84B5-DA8B29F255AC}"/>
                </a:ext>
              </a:extLst>
            </p:cNvPr>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07" name="Oval 50">
              <a:extLst>
                <a:ext uri="{FF2B5EF4-FFF2-40B4-BE49-F238E27FC236}">
                  <a16:creationId xmlns:a16="http://schemas.microsoft.com/office/drawing/2014/main" id="{7A7EAEA8-BC5E-47A9-AA18-1B92935A9F8A}"/>
                </a:ext>
              </a:extLst>
            </p:cNvPr>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08" name="Oval 51">
              <a:extLst>
                <a:ext uri="{FF2B5EF4-FFF2-40B4-BE49-F238E27FC236}">
                  <a16:creationId xmlns:a16="http://schemas.microsoft.com/office/drawing/2014/main" id="{58C0E524-3B22-4439-BBC5-5EDCA4FBFC12}"/>
                </a:ext>
              </a:extLst>
            </p:cNvPr>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09" name="Rectangle 52">
              <a:extLst>
                <a:ext uri="{FF2B5EF4-FFF2-40B4-BE49-F238E27FC236}">
                  <a16:creationId xmlns:a16="http://schemas.microsoft.com/office/drawing/2014/main" id="{B04238A5-5267-4767-9020-D7CF9F207188}"/>
                </a:ext>
              </a:extLst>
            </p:cNvPr>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20510" name="Rectangle 53">
              <a:extLst>
                <a:ext uri="{FF2B5EF4-FFF2-40B4-BE49-F238E27FC236}">
                  <a16:creationId xmlns:a16="http://schemas.microsoft.com/office/drawing/2014/main" id="{357228D4-0225-48F1-8152-F9D7A48B6B49}"/>
                </a:ext>
              </a:extLst>
            </p:cNvPr>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sp>
        <p:nvSpPr>
          <p:cNvPr id="20500" name="Rectangle 54">
            <a:extLst>
              <a:ext uri="{FF2B5EF4-FFF2-40B4-BE49-F238E27FC236}">
                <a16:creationId xmlns:a16="http://schemas.microsoft.com/office/drawing/2014/main" id="{26DB9D79-6041-4525-9864-4FC3F6456817}"/>
              </a:ext>
            </a:extLst>
          </p:cNvPr>
          <p:cNvSpPr>
            <a:spLocks noChangeArrowheads="1"/>
          </p:cNvSpPr>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b"/>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nSpc>
                <a:spcPts val="3600"/>
              </a:lnSpc>
              <a:spcBef>
                <a:spcPct val="0"/>
              </a:spcBef>
              <a:spcAft>
                <a:spcPct val="0"/>
              </a:spcAft>
              <a:buClrTx/>
              <a:buSzTx/>
              <a:buFontTx/>
              <a:buNone/>
            </a:pPr>
            <a:r>
              <a:rPr lang="en-US" altLang="en-US" sz="3200" dirty="0">
                <a:latin typeface="Tahoma" panose="020B0604030504040204" pitchFamily="34" charset="0"/>
              </a:rPr>
              <a:t>Data Mining Tasks …</a:t>
            </a:r>
          </a:p>
        </p:txBody>
      </p:sp>
      <p:sp>
        <p:nvSpPr>
          <p:cNvPr id="20501" name="Slide Number Placeholder 56">
            <a:extLst>
              <a:ext uri="{FF2B5EF4-FFF2-40B4-BE49-F238E27FC236}">
                <a16:creationId xmlns:a16="http://schemas.microsoft.com/office/drawing/2014/main" id="{1F9C0155-EAB8-4804-9A91-709B0F6473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29DDF18C-5299-4C45-A7F0-3686537074CD}" type="slidenum">
              <a:rPr lang="en-US" altLang="en-US" sz="1200">
                <a:solidFill>
                  <a:srgbClr val="898989"/>
                </a:solidFill>
              </a:rPr>
              <a:pPr>
                <a:spcBef>
                  <a:spcPct val="0"/>
                </a:spcBef>
                <a:spcAft>
                  <a:spcPct val="0"/>
                </a:spcAft>
                <a:buClrTx/>
                <a:buSzTx/>
                <a:buFontTx/>
                <a:buNone/>
              </a:pPr>
              <a:t>9</a:t>
            </a:fld>
            <a:endParaRPr lang="en-US" altLang="en-US" sz="1200">
              <a:solidFill>
                <a:srgbClr val="898989"/>
              </a:solidFill>
            </a:endParaRPr>
          </a:p>
        </p:txBody>
      </p:sp>
      <p:sp>
        <p:nvSpPr>
          <p:cNvPr id="58" name="Footer Placeholder 57">
            <a:extLst>
              <a:ext uri="{FF2B5EF4-FFF2-40B4-BE49-F238E27FC236}">
                <a16:creationId xmlns:a16="http://schemas.microsoft.com/office/drawing/2014/main" id="{079A77D9-8D16-4F71-9B54-9FBC6B65BD36}"/>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57" name="Date Placeholder 5">
            <a:extLst>
              <a:ext uri="{FF2B5EF4-FFF2-40B4-BE49-F238E27FC236}">
                <a16:creationId xmlns:a16="http://schemas.microsoft.com/office/drawing/2014/main" id="{978C9724-4620-4D5A-A491-EF0E3A2500FC}"/>
              </a:ext>
            </a:extLst>
          </p:cNvPr>
          <p:cNvSpPr>
            <a:spLocks noGrp="1"/>
          </p:cNvSpPr>
          <p:nvPr>
            <p:ph type="dt" sz="quarter" idx="10"/>
          </p:nvPr>
        </p:nvSpPr>
        <p:spPr/>
        <p:txBody>
          <a:bodyPr/>
          <a:lstStyle/>
          <a:p>
            <a:pPr>
              <a:defRPr/>
            </a:pPr>
            <a:r>
              <a:rPr lang="en-US"/>
              <a:t>09/09/2020</a:t>
            </a:r>
            <a:endParaRPr lang="en-US" dirty="0"/>
          </a:p>
        </p:txBody>
      </p:sp>
    </p:spTree>
  </p:cSld>
  <p:clrMapOvr>
    <a:masterClrMapping/>
  </p:clrMapOvr>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Porky:Words:ASCI:PSE:Budgets FY97:LC.BRev.FY97</Template>
  <TotalTime>146480669</TotalTime>
  <Pages>3</Pages>
  <Words>1958</Words>
  <Application>Microsoft Office PowerPoint</Application>
  <PresentationFormat>On-screen Show (4:3)</PresentationFormat>
  <Paragraphs>266</Paragraphs>
  <Slides>23</Slides>
  <Notes>13</Notes>
  <HiddenSlides>0</HiddenSlides>
  <MMClips>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23</vt:i4>
      </vt:variant>
    </vt:vector>
  </HeadingPairs>
  <TitlesOfParts>
    <vt:vector size="34" baseType="lpstr">
      <vt:lpstr>MS Mincho</vt:lpstr>
      <vt:lpstr>Arial</vt:lpstr>
      <vt:lpstr>Helvetica</vt:lpstr>
      <vt:lpstr>Monotype Sorts</vt:lpstr>
      <vt:lpstr>Tahoma</vt:lpstr>
      <vt:lpstr>Times New Roman</vt:lpstr>
      <vt:lpstr>Wingdings</vt:lpstr>
      <vt:lpstr>LC.BRev.FY97</vt:lpstr>
      <vt:lpstr>VISIO</vt:lpstr>
      <vt:lpstr>Document</vt:lpstr>
      <vt:lpstr>Bitmap Image</vt:lpstr>
      <vt:lpstr>Data Mining: Introduction</vt:lpstr>
      <vt:lpstr>Large-scale Data is Everywhere!</vt:lpstr>
      <vt:lpstr>Why Data Mining? Commercial Viewpoint نضره تجاريه</vt:lpstr>
      <vt:lpstr>Why Data Mining? Scientific Viewpoint</vt:lpstr>
      <vt:lpstr>What is Data Mining?</vt:lpstr>
      <vt:lpstr>Origins of Data Mining اصول </vt:lpstr>
      <vt:lpstr>Data Mining Tasks</vt:lpstr>
      <vt:lpstr>What is (not) Data Mining?</vt:lpstr>
      <vt:lpstr>PowerPoint Presentation</vt:lpstr>
      <vt:lpstr>Exercise-1 Discuss whether or not each of the following activities is a data mining task.</vt:lpstr>
      <vt:lpstr>Exercise-1 Answers</vt:lpstr>
      <vt:lpstr>Exercise-1 Answers</vt:lpstr>
      <vt:lpstr>PowerPoint Presentation</vt:lpstr>
      <vt:lpstr>Classification Example</vt:lpstr>
      <vt:lpstr>Examples of Classification Task</vt:lpstr>
      <vt:lpstr>Classification: Application 1</vt:lpstr>
      <vt:lpstr>Regression</vt:lpstr>
      <vt:lpstr>PowerPoint Presentation</vt:lpstr>
      <vt:lpstr>Applications of Cluster Analysis</vt:lpstr>
      <vt:lpstr>Association Rule Discovery: Definition</vt:lpstr>
      <vt:lpstr>Association Analysis: Applications</vt:lpstr>
      <vt:lpstr>PowerPoint Presentation</vt:lpstr>
      <vt:lpstr>Deviation/Anomaly/Change Detection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subject/>
  <dc:creator>Computations</dc:creator>
  <cp:keywords/>
  <dc:description/>
  <cp:lastModifiedBy>Thamer bawaleez</cp:lastModifiedBy>
  <cp:revision>498</cp:revision>
  <cp:lastPrinted>2001-08-28T17:59:37Z</cp:lastPrinted>
  <dcterms:created xsi:type="dcterms:W3CDTF">1998-03-18T13:44:31Z</dcterms:created>
  <dcterms:modified xsi:type="dcterms:W3CDTF">2024-10-26T23:53:29Z</dcterms:modified>
</cp:coreProperties>
</file>